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1"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omfortaa" panose="020B0604020202020204" charset="0"/>
      <p:regular r:id="rId25"/>
      <p:bold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s3M+MIAiz8Axd0DffSfJjzpkk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67300" autoAdjust="0"/>
  </p:normalViewPr>
  <p:slideViewPr>
    <p:cSldViewPr snapToGrid="0">
      <p:cViewPr>
        <p:scale>
          <a:sx n="58" d="100"/>
          <a:sy n="58" d="100"/>
        </p:scale>
        <p:origin x="1608" y="3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668"/>
    </p:cViewPr>
  </p:sorterViewPr>
  <p:notesViewPr>
    <p:cSldViewPr snapToGrid="0">
      <p:cViewPr>
        <p:scale>
          <a:sx n="65" d="100"/>
          <a:sy n="65" d="100"/>
        </p:scale>
        <p:origin x="3154" y="1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1"/>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253154" y="1143000"/>
            <a:ext cx="2919046" cy="1641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2860431"/>
            <a:ext cx="5486400" cy="56212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semonline.net/advocacy-toolkit-key-resourc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1: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t>Part 2 dives into why it's important for civil society to be a part of this global health advocacy. This section explores the critical role of civil society and communities in UHC design and implementation. It conveys the key advocacy messages that you can add to your campaigns.</a:t>
            </a:r>
            <a:endParaRPr sz="1100">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sz="1100">
                <a:solidFill>
                  <a:srgbClr val="000000"/>
                </a:solidFill>
              </a:rPr>
              <a:t>CSOs are critical advocates for UHC, elevating the voices of community members and vulnerable populations to ensure that governments are developing, implementing and monitoring rights-based and human-centred UHC policies, strategies and approaches. </a:t>
            </a:r>
            <a:r>
              <a:rPr lang="en-US" sz="1100"/>
              <a:t>Civil society has a vital role to play at every stage of the planning, implementation and monitoring.</a:t>
            </a:r>
            <a:endParaRPr sz="1100"/>
          </a:p>
        </p:txBody>
      </p:sp>
      <p:sp>
        <p:nvSpPr>
          <p:cNvPr id="318" name="Google Shape;318;p11: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2: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1"/>
              </a:buClr>
              <a:buSzPts val="1100"/>
              <a:buFont typeface="Arial"/>
              <a:buNone/>
            </a:pPr>
            <a:r>
              <a:rPr lang="en-US">
                <a:solidFill>
                  <a:srgbClr val="000000"/>
                </a:solidFill>
                <a:latin typeface="Arial"/>
                <a:ea typeface="Arial"/>
                <a:cs typeface="Arial"/>
                <a:sym typeface="Arial"/>
              </a:rPr>
              <a:t>While there are many policy problems and solutions civil society are well-placed to identify and address, this section focuses on four key advocacy areas or calls to action: </a:t>
            </a:r>
            <a:endParaRPr/>
          </a:p>
          <a:p>
            <a:pPr marL="171450" lvl="0" indent="-171450" algn="l" rtl="0">
              <a:lnSpc>
                <a:spcPct val="115000"/>
              </a:lnSpc>
              <a:spcBef>
                <a:spcPts val="0"/>
              </a:spcBef>
              <a:spcAft>
                <a:spcPts val="0"/>
              </a:spcAft>
              <a:buClr>
                <a:schemeClr val="dk1"/>
              </a:buClr>
              <a:buSzPts val="1100"/>
              <a:buFont typeface="Arial"/>
              <a:buChar char="•"/>
            </a:pPr>
            <a:r>
              <a:rPr lang="en-US">
                <a:solidFill>
                  <a:srgbClr val="000000"/>
                </a:solidFill>
                <a:latin typeface="Arial"/>
                <a:ea typeface="Arial"/>
                <a:cs typeface="Arial"/>
                <a:sym typeface="Arial"/>
              </a:rPr>
              <a:t>ensuring equity through national health plans and policies that leave no one behind, specifically prioritizing the most vulnerable populations first</a:t>
            </a:r>
            <a:endParaRPr/>
          </a:p>
          <a:p>
            <a:pPr marL="171450" lvl="0" indent="-171450" algn="l" rtl="0">
              <a:lnSpc>
                <a:spcPct val="115000"/>
              </a:lnSpc>
              <a:spcBef>
                <a:spcPts val="0"/>
              </a:spcBef>
              <a:spcAft>
                <a:spcPts val="0"/>
              </a:spcAft>
              <a:buClr>
                <a:schemeClr val="dk1"/>
              </a:buClr>
              <a:buSzPts val="1100"/>
              <a:buFont typeface="Arial"/>
              <a:buChar char="•"/>
            </a:pPr>
            <a:r>
              <a:rPr lang="en-US">
                <a:solidFill>
                  <a:srgbClr val="000000"/>
                </a:solidFill>
                <a:latin typeface="Arial"/>
                <a:ea typeface="Arial"/>
                <a:cs typeface="Arial"/>
                <a:sym typeface="Arial"/>
              </a:rPr>
              <a:t>increasing public financing for health so that countries are able to build strong, resilient health systems for UHC and work toward the eventual elimination of user fees and OOP</a:t>
            </a:r>
            <a:endParaRPr/>
          </a:p>
          <a:p>
            <a:pPr marL="171450" lvl="0" indent="-171450" algn="l" rtl="0">
              <a:lnSpc>
                <a:spcPct val="115000"/>
              </a:lnSpc>
              <a:spcBef>
                <a:spcPts val="0"/>
              </a:spcBef>
              <a:spcAft>
                <a:spcPts val="0"/>
              </a:spcAft>
              <a:buClr>
                <a:schemeClr val="dk1"/>
              </a:buClr>
              <a:buSzPts val="1100"/>
              <a:buFont typeface="Arial"/>
              <a:buChar char="•"/>
            </a:pPr>
            <a:r>
              <a:rPr lang="en-US">
                <a:solidFill>
                  <a:srgbClr val="000000"/>
                </a:solidFill>
                <a:latin typeface="Arial"/>
                <a:ea typeface="Arial"/>
                <a:cs typeface="Arial"/>
                <a:sym typeface="Arial"/>
              </a:rPr>
              <a:t>facilitating transparent and accountable health system governance by engaging communities and civil society in every step of decision-making</a:t>
            </a:r>
            <a:endParaRPr/>
          </a:p>
          <a:p>
            <a:pPr marL="171450" lvl="0" indent="-171450" algn="l" rtl="0">
              <a:lnSpc>
                <a:spcPct val="115000"/>
              </a:lnSpc>
              <a:spcBef>
                <a:spcPts val="0"/>
              </a:spcBef>
              <a:spcAft>
                <a:spcPts val="0"/>
              </a:spcAft>
              <a:buClr>
                <a:schemeClr val="dk1"/>
              </a:buClr>
              <a:buSzPts val="1100"/>
              <a:buFont typeface="Arial"/>
              <a:buChar char="•"/>
            </a:pPr>
            <a:r>
              <a:rPr lang="en-US">
                <a:solidFill>
                  <a:srgbClr val="000000"/>
                </a:solidFill>
                <a:latin typeface="Arial"/>
                <a:ea typeface="Arial"/>
                <a:cs typeface="Arial"/>
                <a:sym typeface="Arial"/>
              </a:rPr>
              <a:t>investing in the health workforce, including community health workers, in order to deliver quality, people-centered care.</a:t>
            </a:r>
            <a:endParaRPr/>
          </a:p>
          <a:p>
            <a:pPr marL="0" lvl="0" indent="0" algn="l" rtl="0">
              <a:lnSpc>
                <a:spcPct val="115000"/>
              </a:lnSpc>
              <a:spcBef>
                <a:spcPts val="0"/>
              </a:spcBef>
              <a:spcAft>
                <a:spcPts val="0"/>
              </a:spcAft>
              <a:buClr>
                <a:schemeClr val="dk1"/>
              </a:buClr>
              <a:buSzPts val="1100"/>
              <a:buFont typeface="Arial"/>
              <a:buNone/>
            </a:pPr>
            <a:endParaRPr>
              <a:solidFill>
                <a:srgbClr val="000000"/>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t>We encourage all of you to use the toolkit and share it with your networks to develop a UHC advocacy plan that can incorporate specific health examples, to partner up with other health advocates to combine forces, and to use the toolkit to find ways of integrating UHC messaging into already ongoing mental health advocacy initiatives. </a:t>
            </a:r>
            <a:endParaRPr b="0" i="0" u="none" strike="noStrike">
              <a:solidFill>
                <a:srgbClr val="3AA877"/>
              </a:solidFill>
              <a:latin typeface="Roboto"/>
              <a:ea typeface="Roboto"/>
              <a:cs typeface="Roboto"/>
              <a:sym typeface="Roboto"/>
            </a:endParaRPr>
          </a:p>
          <a:p>
            <a:pPr marL="457200" marR="0" lvl="0" indent="-228600" algn="l" rtl="0">
              <a:lnSpc>
                <a:spcPct val="100000"/>
              </a:lnSpc>
              <a:spcBef>
                <a:spcPts val="0"/>
              </a:spcBef>
              <a:spcAft>
                <a:spcPts val="0"/>
              </a:spcAft>
              <a:buClr>
                <a:srgbClr val="000000"/>
              </a:buClr>
              <a:buSzPts val="1400"/>
              <a:buFont typeface="Arial"/>
              <a:buNone/>
            </a:pPr>
            <a:endParaRPr b="0" i="0" u="none" strike="noStrike">
              <a:solidFill>
                <a:srgbClr val="3AA877"/>
              </a:solidFill>
              <a:latin typeface="Roboto"/>
              <a:ea typeface="Roboto"/>
              <a:cs typeface="Roboto"/>
              <a:sym typeface="Roboto"/>
            </a:endParaRPr>
          </a:p>
          <a:p>
            <a:pPr marL="457200" lvl="0" indent="-228600" algn="l" rtl="0">
              <a:lnSpc>
                <a:spcPct val="100000"/>
              </a:lnSpc>
              <a:spcBef>
                <a:spcPts val="0"/>
              </a:spcBef>
              <a:spcAft>
                <a:spcPts val="0"/>
              </a:spcAft>
              <a:buSzPts val="1400"/>
              <a:buNone/>
            </a:pPr>
            <a:endParaRPr b="0" i="0" u="none" strike="noStrike">
              <a:solidFill>
                <a:srgbClr val="3C9CD7"/>
              </a:solidFill>
              <a:latin typeface="Roboto"/>
              <a:ea typeface="Roboto"/>
              <a:cs typeface="Roboto"/>
              <a:sym typeface="Roboto"/>
            </a:endParaRPr>
          </a:p>
        </p:txBody>
      </p:sp>
      <p:sp>
        <p:nvSpPr>
          <p:cNvPr id="326" name="Google Shape;326;p12: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01c4da97a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g101c4da97ad_0_42: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t>Civil society has important roles to play in all stages of the health policy making and implementation process. This part of the toolkit describes a few examples of CSO engagement from different parts of the world - from legislation and planning to budgeting and monitoring progress to UHC commitments. For example:</a:t>
            </a:r>
            <a:br>
              <a:rPr lang="en-US" sz="1100"/>
            </a:br>
            <a:r>
              <a:rPr lang="en-US" sz="1100"/>
              <a:t>- Citizen-based movement in Thailand ensured key provisions on accountability and voice were included in the National Health Security Act of 2002</a:t>
            </a:r>
            <a:br>
              <a:rPr lang="en-US" sz="1100"/>
            </a:br>
            <a:r>
              <a:rPr lang="en-US" sz="1100"/>
              <a:t>- Participatory Budgeting Project in Democratic Republic of Congo has enabled rural and urban citizens to participate in budget process</a:t>
            </a:r>
            <a:endParaRPr sz="1100"/>
          </a:p>
          <a:p>
            <a:pPr marL="457200" lvl="0" indent="-228600" algn="l" rtl="0">
              <a:lnSpc>
                <a:spcPct val="100000"/>
              </a:lnSpc>
              <a:spcBef>
                <a:spcPts val="0"/>
              </a:spcBef>
              <a:spcAft>
                <a:spcPts val="0"/>
              </a:spcAft>
              <a:buSzPts val="1400"/>
              <a:buNone/>
            </a:pPr>
            <a:endParaRPr>
              <a:solidFill>
                <a:srgbClr val="3C9CD7"/>
              </a:solidFill>
              <a:latin typeface="Roboto"/>
              <a:ea typeface="Roboto"/>
              <a:cs typeface="Roboto"/>
              <a:sym typeface="Roboto"/>
            </a:endParaRPr>
          </a:p>
        </p:txBody>
      </p:sp>
      <p:sp>
        <p:nvSpPr>
          <p:cNvPr id="334" name="Google Shape;334;g101c4da97ad_0_42: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9: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en-US">
                <a:latin typeface="Arial"/>
                <a:ea typeface="Arial"/>
                <a:cs typeface="Arial"/>
                <a:sym typeface="Arial"/>
              </a:rPr>
              <a:t>Part 3 lays out steps in creating and implementing an advocacy plan. This includes defining where your country is on the road to UHC, and identifying the key challenges and bottlenecks. Then, the process of mapping advocacy targets and other stakeholders to collaborate with. Followed by developing advocacy asks and incorporating UHC key messages into ongoing advocacy work. Lastly, a budget template to explore the resources required, and a monitoring and evaluation template to measure the progress. We will walk through one of these steps in detail in a breakout room so that you can understand how the information is presented and get a glimpse of how you may want to present these tools to others.</a:t>
            </a:r>
            <a:endParaRPr>
              <a:latin typeface="Arial"/>
              <a:ea typeface="Arial"/>
              <a:cs typeface="Arial"/>
              <a:sym typeface="Arial"/>
            </a:endParaRPr>
          </a:p>
        </p:txBody>
      </p:sp>
      <p:sp>
        <p:nvSpPr>
          <p:cNvPr id="342" name="Google Shape;342;p19: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01c4da97ad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101c4da97ad_0_57: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050">
                <a:solidFill>
                  <a:srgbClr val="666666"/>
                </a:solidFill>
                <a:latin typeface="Arial"/>
                <a:ea typeface="Arial"/>
                <a:cs typeface="Arial"/>
                <a:sym typeface="Arial"/>
              </a:rPr>
              <a:t>The last part of the toolkit is a </a:t>
            </a:r>
            <a:r>
              <a:rPr lang="en-US" sz="1050" b="1">
                <a:solidFill>
                  <a:srgbClr val="2EA3F2"/>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resource library</a:t>
            </a:r>
            <a:r>
              <a:rPr lang="en-US" sz="1050">
                <a:solidFill>
                  <a:srgbClr val="666666"/>
                </a:solidFill>
                <a:latin typeface="Arial"/>
                <a:ea typeface="Arial"/>
                <a:cs typeface="Arial"/>
                <a:sym typeface="Arial"/>
              </a:rPr>
              <a:t>, which presents other complementary toolkits, additional learning materials and tools for their advocacy campaigns. This data portal, for example, can be found at UHC2030.org and can be used to explore how your country is doing on various UHC commitments. There is also this health budget toolkit released this year with specific tools to design trainings around understanding health budgets and conducting budget advocacy. </a:t>
            </a:r>
            <a:endParaRPr sz="1050">
              <a:solidFill>
                <a:srgbClr val="666666"/>
              </a:solidFill>
              <a:latin typeface="Arial"/>
              <a:ea typeface="Arial"/>
              <a:cs typeface="Arial"/>
              <a:sym typeface="Arial"/>
            </a:endParaRPr>
          </a:p>
        </p:txBody>
      </p:sp>
      <p:sp>
        <p:nvSpPr>
          <p:cNvPr id="354" name="Google Shape;354;g101c4da97ad_0_57: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4:notes"/>
          <p:cNvSpPr>
            <a:spLocks noGrp="1" noRot="1" noChangeAspect="1"/>
          </p:cNvSpPr>
          <p:nvPr>
            <p:ph type="sldImg" idx="2"/>
          </p:nvPr>
        </p:nvSpPr>
        <p:spPr>
          <a:xfrm>
            <a:off x="2497138" y="1143000"/>
            <a:ext cx="3675062" cy="2066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4:notes"/>
          <p:cNvSpPr txBox="1">
            <a:spLocks noGrp="1"/>
          </p:cNvSpPr>
          <p:nvPr>
            <p:ph type="body" idx="1"/>
          </p:nvPr>
        </p:nvSpPr>
        <p:spPr>
          <a:xfrm>
            <a:off x="556846" y="3251687"/>
            <a:ext cx="5486400" cy="543352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are a few ideas on how to make the best use of this resource.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(1) Use it as a learning tool. As I mentioned earlier, this toolkit does not capture all the potential ways to advocate for UHC, but it is a springboard as you look to develop the content and advocacy plans for universal health coverage that apply most to your context and audience. It will remain a live resource and new information will be added to the online version as it becomes available. As you use the toolkit, share your feedback and comments with us! We will soon open discussion forums on the CSEM website related to the topics we discussed today as well as timely challenges and opportunities for UHC advocacy.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(2) Secondly, the toolkit can be a conversation starter, a way to collaborate with old and new partners. As you joined the workshop today, we had a question on the registration form about wanting to join a regional communications channel. If you answered yes, look out for some next steps to engage with other civil society organizations and community groups interested in UHC in the region. You can also join the CSEM to learn about opportunities to engage across regions. Stay in the meeting today to learn more about each other and meet some co-</a:t>
            </a:r>
            <a:r>
              <a:rPr lang="en-US" dirty="0" err="1"/>
              <a:t>travellers</a:t>
            </a:r>
            <a:r>
              <a:rPr lang="en-US" dirty="0"/>
              <a:t> in the road toward UHC.</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400"/>
              <a:buFont typeface="Arial"/>
              <a:buNone/>
            </a:pPr>
            <a:r>
              <a:rPr lang="en-US" dirty="0"/>
              <a:t>(3) Lastly, we urge you to share it with others. You may already be familiar with all or some of the elements presented in this toolkit, but there are likely others in your network who aren’t. As we mentioned in the beginning of this presentation, we need a diverse range of voices raised for UHC. Consider: organizing a deep dive during a staff event, hosting a group of community advocates to walk through this toolkit, printing the PDF version to distribute at your next event. Please feel free to spread it widely. This presentation will be available to use for your trainings. We will also have calls for stories about how people are using this toolkit and sharing the information - join in and share best practices with others when the time comes.</a:t>
            </a:r>
            <a:endParaRPr dirty="0"/>
          </a:p>
        </p:txBody>
      </p:sp>
      <p:sp>
        <p:nvSpPr>
          <p:cNvPr id="364" name="Google Shape;36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01c4da97ad_0_4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01c4da97ad_0_4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*suggesting to move into discussions, Q&amp;A, and small groups to look at an advocacy tool.</a:t>
            </a:r>
          </a:p>
          <a:p>
            <a:pPr marL="0" lvl="0" indent="0" algn="l" rtl="0">
              <a:lnSpc>
                <a:spcPct val="100000"/>
              </a:lnSpc>
              <a:spcBef>
                <a:spcPts val="0"/>
              </a:spcBef>
              <a:spcAft>
                <a:spcPts val="0"/>
              </a:spcAft>
              <a:buSzPts val="1400"/>
              <a:buNone/>
            </a:pPr>
            <a:endParaRPr dirty="0"/>
          </a:p>
        </p:txBody>
      </p:sp>
      <p:sp>
        <p:nvSpPr>
          <p:cNvPr id="187" name="Google Shape;187;g101c4da97ad_0_4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solidFill>
                  <a:schemeClr val="dk1"/>
                </a:solidFill>
              </a:rPr>
              <a:t>In this presentation, we will begin with an overview of the Health for All Advocacy Toolkit, developed by the Civil </a:t>
            </a:r>
            <a:r>
              <a:rPr lang="en-US" sz="1100"/>
              <a:t>Society</a:t>
            </a:r>
            <a:r>
              <a:rPr lang="en-US" sz="1100">
                <a:solidFill>
                  <a:schemeClr val="dk1"/>
                </a:solidFill>
              </a:rPr>
              <a:t> Engagement Mechanism for UHC2030 (also known as the CSEM). We will dig deeper into part 1 and part 2 of the toolki</a:t>
            </a:r>
            <a:r>
              <a:rPr lang="en-US" sz="1100"/>
              <a:t>t, which presents some introductory information on universal health coverage (or UHC) and the advocacy space for UHC. We will then discuss a few advocacy resources, old and new, to integrate UHC work into your advocacy plans so that we can make progress toward health for all together. Lastly, we’ll take a quick look at the toolkit’s resource library and how it can be used.</a:t>
            </a:r>
            <a:endParaRPr sz="1100"/>
          </a:p>
        </p:txBody>
      </p:sp>
      <p:sp>
        <p:nvSpPr>
          <p:cNvPr id="248" name="Google Shape;24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6: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228600" marR="0" lvl="0" indent="0" algn="l" rtl="0">
              <a:lnSpc>
                <a:spcPct val="100000"/>
              </a:lnSpc>
              <a:spcBef>
                <a:spcPts val="0"/>
              </a:spcBef>
              <a:spcAft>
                <a:spcPts val="0"/>
              </a:spcAft>
              <a:buClr>
                <a:srgbClr val="000000"/>
              </a:buClr>
              <a:buSzPts val="1400"/>
              <a:buFont typeface="Arial"/>
              <a:buNone/>
            </a:pPr>
            <a:r>
              <a:rPr lang="en-US" sz="1100" dirty="0">
                <a:solidFill>
                  <a:srgbClr val="333333"/>
                </a:solidFill>
              </a:rPr>
              <a:t>If you are here today, you likely agree that universal health coverage is critical. Achieving UHC is inarguably a unifying objective in global health and sustainable development. This chart shows a snippet of how UHC, enshrined in Sustainable Development Goal 3, supports other SDGs - which are the global goals supported by the United Nations for a better world by 2030. There are of course even more linkages. We know the benefits of quality health care on individuals, their families, communities, and countries. Consider the COVID-19 pandemic and how we have been affected by not just the virus but by the response to it. This pandemic has reminded us about the foundational and cross-cutting nature of health - particularly of the impact of health systems on all aspects of society. </a:t>
            </a:r>
            <a:endParaRPr sz="1100" dirty="0">
              <a:solidFill>
                <a:srgbClr val="333333"/>
              </a:solidFill>
            </a:endParaRPr>
          </a:p>
        </p:txBody>
      </p:sp>
      <p:sp>
        <p:nvSpPr>
          <p:cNvPr id="256" name="Google Shape;2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01c4da97ad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g101c4da97ad_0_5: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 is undoubtedly a momentum for universal health coverage - perhaps even supported by the pandemic - but big changes do not come on their own. </a:t>
            </a:r>
            <a:r>
              <a:rPr lang="en-US">
                <a:solidFill>
                  <a:srgbClr val="333333"/>
                </a:solidFill>
              </a:rPr>
              <a:t>The fact is, UHC remains a deeply political agenda and to build this political will, we not only need the buy-in of health-focused stakeholders but also the support of decision-makers from across sectors - whether it’s economists and ministries of finance, education activists and leaders, agriculture experts, city planners, or the heads of small municipalities. Everyone has a role to play in the road toward UHC - which means all of us, civil society from all types of focus areas and backgrounds, have work to do. Together.</a:t>
            </a:r>
            <a:r>
              <a:rPr lang="en-US"/>
              <a:t> As this quote from anthropologist Margaret Mead reminds, there is power in people - in mobilized communities.</a:t>
            </a:r>
            <a:endParaRPr/>
          </a:p>
        </p:txBody>
      </p:sp>
      <p:sp>
        <p:nvSpPr>
          <p:cNvPr id="264" name="Google Shape;264;g101c4da97ad_0_5: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9: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400"/>
              <a:buFont typeface="Noto Sans Symbols"/>
              <a:buNone/>
            </a:pPr>
            <a:r>
              <a:rPr lang="en-US">
                <a:latin typeface="Calibri"/>
                <a:ea typeface="Calibri"/>
                <a:cs typeface="Calibri"/>
                <a:sym typeface="Calibri"/>
              </a:rPr>
              <a:t>The </a:t>
            </a:r>
            <a:r>
              <a:rPr lang="en-US" i="1">
                <a:latin typeface="Calibri"/>
                <a:ea typeface="Calibri"/>
                <a:cs typeface="Calibri"/>
                <a:sym typeface="Calibri"/>
              </a:rPr>
              <a:t>Health for All Advocacy Toolkit </a:t>
            </a:r>
            <a:r>
              <a:rPr lang="en-US">
                <a:latin typeface="Calibri"/>
                <a:ea typeface="Calibri"/>
                <a:cs typeface="Calibri"/>
                <a:sym typeface="Calibri"/>
              </a:rPr>
              <a:t>i</a:t>
            </a:r>
            <a:r>
              <a:rPr lang="en-US"/>
              <a:t>s a resource for civil society and community advocates, </a:t>
            </a:r>
            <a:r>
              <a:rPr lang="en-US">
                <a:latin typeface="Calibri"/>
                <a:ea typeface="Calibri"/>
                <a:cs typeface="Calibri"/>
                <a:sym typeface="Calibri"/>
              </a:rPr>
              <a:t>organizations and networks </a:t>
            </a:r>
            <a:r>
              <a:rPr lang="en-US"/>
              <a:t>to begin or ramp up</a:t>
            </a:r>
            <a:r>
              <a:rPr lang="en-US">
                <a:latin typeface="Calibri"/>
                <a:ea typeface="Calibri"/>
                <a:cs typeface="Calibri"/>
                <a:sym typeface="Calibri"/>
              </a:rPr>
              <a:t> advocacy </a:t>
            </a:r>
            <a:r>
              <a:rPr lang="en-US"/>
              <a:t>for</a:t>
            </a:r>
            <a:r>
              <a:rPr lang="en-US">
                <a:latin typeface="Calibri"/>
                <a:ea typeface="Calibri"/>
                <a:cs typeface="Calibri"/>
                <a:sym typeface="Calibri"/>
              </a:rPr>
              <a:t> UHC. This need not be a whole new venture but rather, can be </a:t>
            </a:r>
            <a:r>
              <a:rPr lang="en-US"/>
              <a:t>used to compare your existing health or development related advocacy plans and see how they can support the global movement for universal health coverage.</a:t>
            </a:r>
            <a:r>
              <a:rPr lang="en-US">
                <a:latin typeface="Calibri"/>
                <a:ea typeface="Calibri"/>
                <a:cs typeface="Calibri"/>
                <a:sym typeface="Calibri"/>
              </a:rPr>
              <a:t> This toolkit introduces primary UHC concepts and describes some of the many roles civil society plays—not only in the local and national contexts but also in global health governance—to ensure no one is left behind.</a:t>
            </a:r>
            <a:endParaRPr/>
          </a:p>
          <a:p>
            <a:pPr marL="0" marR="0" lvl="0" indent="0" algn="l" rtl="0">
              <a:lnSpc>
                <a:spcPct val="107000"/>
              </a:lnSpc>
              <a:spcBef>
                <a:spcPts val="0"/>
              </a:spcBef>
              <a:spcAft>
                <a:spcPts val="0"/>
              </a:spcAft>
              <a:buSzPts val="1400"/>
              <a:buFont typeface="Noto Sans Symbols"/>
              <a:buNone/>
            </a:pPr>
            <a:endParaRPr/>
          </a:p>
          <a:p>
            <a:pPr marL="0" marR="0" lvl="0" indent="0" algn="l" rtl="0">
              <a:lnSpc>
                <a:spcPct val="107000"/>
              </a:lnSpc>
              <a:spcBef>
                <a:spcPts val="0"/>
              </a:spcBef>
              <a:spcAft>
                <a:spcPts val="0"/>
              </a:spcAft>
              <a:buSzPts val="1400"/>
              <a:buFont typeface="Noto Sans Symbols"/>
              <a:buNone/>
            </a:pPr>
            <a:r>
              <a:rPr lang="en-US"/>
              <a:t>It is available on csemonline.net. You are welcome to explore the digital versions, which includes a number of tools and templates. You can also download it and use as a printed tool for your own trainings or workshops. Today, we will take an introductory look at the contents and discuss some ways you may choose to use this resource.</a:t>
            </a:r>
            <a:endParaRPr/>
          </a:p>
          <a:p>
            <a:pPr marL="0" marR="0" lvl="0" indent="0" algn="l" rtl="0">
              <a:lnSpc>
                <a:spcPct val="107000"/>
              </a:lnSpc>
              <a:spcBef>
                <a:spcPts val="0"/>
              </a:spcBef>
              <a:spcAft>
                <a:spcPts val="0"/>
              </a:spcAft>
              <a:buSzPts val="1400"/>
              <a:buNone/>
            </a:pPr>
            <a:endParaRPr/>
          </a:p>
          <a:p>
            <a:pPr marL="0" marR="0" lvl="0" indent="0" algn="l" rtl="0">
              <a:lnSpc>
                <a:spcPct val="107000"/>
              </a:lnSpc>
              <a:spcBef>
                <a:spcPts val="0"/>
              </a:spcBef>
              <a:spcAft>
                <a:spcPts val="0"/>
              </a:spcAft>
              <a:buSzPts val="1400"/>
              <a:buFont typeface="Noto Sans Symbols"/>
              <a:buNone/>
            </a:pPr>
            <a:r>
              <a:rPr lang="en-US">
                <a:latin typeface="Calibri"/>
                <a:ea typeface="Calibri"/>
                <a:cs typeface="Calibri"/>
                <a:sym typeface="Calibri"/>
              </a:rPr>
              <a:t>Let’s look at part 1 </a:t>
            </a:r>
            <a:r>
              <a:rPr lang="en-US"/>
              <a:t>and</a:t>
            </a:r>
            <a:r>
              <a:rPr lang="en-US">
                <a:latin typeface="Calibri"/>
                <a:ea typeface="Calibri"/>
                <a:cs typeface="Calibri"/>
                <a:sym typeface="Calibri"/>
              </a:rPr>
              <a:t> 2 together then go into breakout rooms </a:t>
            </a:r>
            <a:r>
              <a:rPr lang="en-US"/>
              <a:t>to see the tools included in</a:t>
            </a:r>
            <a:r>
              <a:rPr lang="en-US">
                <a:latin typeface="Calibri"/>
                <a:ea typeface="Calibri"/>
                <a:cs typeface="Calibri"/>
                <a:sym typeface="Calibri"/>
              </a:rPr>
              <a:t> part 3.</a:t>
            </a:r>
            <a:endParaRPr>
              <a:latin typeface="Calibri"/>
              <a:ea typeface="Calibri"/>
              <a:cs typeface="Calibri"/>
              <a:sym typeface="Calibri"/>
            </a:endParaRPr>
          </a:p>
          <a:p>
            <a:pPr marL="457200" marR="0" lvl="0" indent="-228600" algn="l" rtl="0">
              <a:lnSpc>
                <a:spcPct val="100000"/>
              </a:lnSpc>
              <a:spcBef>
                <a:spcPts val="800"/>
              </a:spcBef>
              <a:spcAft>
                <a:spcPts val="0"/>
              </a:spcAft>
              <a:buClr>
                <a:srgbClr val="000000"/>
              </a:buClr>
              <a:buSzPts val="1400"/>
              <a:buFont typeface="Arial"/>
              <a:buNone/>
            </a:pPr>
            <a:endParaRPr/>
          </a:p>
        </p:txBody>
      </p:sp>
      <p:sp>
        <p:nvSpPr>
          <p:cNvPr id="271" name="Google Shape;27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015b4f0040_1_19:notes"/>
          <p:cNvSpPr>
            <a:spLocks noGrp="1" noRot="1" noChangeAspect="1"/>
          </p:cNvSpPr>
          <p:nvPr>
            <p:ph type="sldImg" idx="2"/>
          </p:nvPr>
        </p:nvSpPr>
        <p:spPr>
          <a:xfrm>
            <a:off x="2316163" y="1143000"/>
            <a:ext cx="3856037" cy="2168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1015b4f0040_1_19:notes"/>
          <p:cNvSpPr txBox="1">
            <a:spLocks noGrp="1"/>
          </p:cNvSpPr>
          <p:nvPr>
            <p:ph type="body" idx="1"/>
          </p:nvPr>
        </p:nvSpPr>
        <p:spPr>
          <a:xfrm>
            <a:off x="685800" y="3423138"/>
            <a:ext cx="5486400" cy="4578013"/>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rgbClr val="000000"/>
              </a:buClr>
              <a:buSzPts val="1100"/>
              <a:buFont typeface="Arial"/>
              <a:buNone/>
            </a:pPr>
            <a:r>
              <a:rPr lang="en-US" sz="1100" i="0" u="none" strike="noStrike" cap="none" dirty="0"/>
              <a:t>The idea of creating the Health for All Advocacy Toolkit emerged in the lead up to the United Nations High-Level Meeting (HLM) on UHC in 2019. This was a key moment in the global advocacy </a:t>
            </a:r>
            <a:r>
              <a:rPr lang="en-US" sz="1100" dirty="0"/>
              <a:t>path so far for UHC</a:t>
            </a:r>
            <a:r>
              <a:rPr lang="en-US" sz="1100" i="0" u="none" strike="noStrike" cap="none" dirty="0"/>
              <a:t> - we will come back to this in a few slides. </a:t>
            </a:r>
            <a:r>
              <a:rPr lang="en-US" sz="1100" dirty="0"/>
              <a:t>To prepare for this HLM, various stakeholders in the UHC movement under the UHC2030 platform came together to develop the key advocacy asks they wanted member states to commit to and achieve. </a:t>
            </a:r>
            <a:r>
              <a:rPr lang="en-US" sz="1100" i="0" u="none" strike="noStrike" cap="none" dirty="0"/>
              <a:t>The CSEM, which is the civil society constituent o</a:t>
            </a:r>
            <a:r>
              <a:rPr lang="en-US" sz="1100" dirty="0"/>
              <a:t>f UHC2030,</a:t>
            </a:r>
            <a:r>
              <a:rPr lang="en-US" sz="1100" i="0" u="none" strike="noStrike" cap="none" dirty="0"/>
              <a:t> hosted advocacy sessions with civil society and communities at the country-level to identify UHC gaps and co-create messages so that they CSOs knew what to ask their governments</a:t>
            </a:r>
            <a:r>
              <a:rPr lang="en-US" sz="1100" dirty="0"/>
              <a:t>.</a:t>
            </a:r>
            <a:endParaRPr sz="1100" dirty="0"/>
          </a:p>
          <a:p>
            <a:pPr marL="0" marR="0" lvl="0" indent="0" algn="l" rtl="0">
              <a:lnSpc>
                <a:spcPct val="107000"/>
              </a:lnSpc>
              <a:spcBef>
                <a:spcPts val="0"/>
              </a:spcBef>
              <a:spcAft>
                <a:spcPts val="0"/>
              </a:spcAft>
              <a:buSzPts val="1400"/>
              <a:buFont typeface="Noto Sans Symbols"/>
              <a:buNone/>
            </a:pPr>
            <a:endParaRPr sz="1100" i="0" u="none" strike="noStrike" cap="none" dirty="0">
              <a:solidFill>
                <a:srgbClr val="3C9CD7"/>
              </a:solidFill>
            </a:endParaRPr>
          </a:p>
          <a:p>
            <a:pPr marL="0" marR="0" lvl="0" indent="0" algn="l" rtl="0">
              <a:lnSpc>
                <a:spcPct val="107000"/>
              </a:lnSpc>
              <a:spcBef>
                <a:spcPts val="0"/>
              </a:spcBef>
              <a:spcAft>
                <a:spcPts val="0"/>
              </a:spcAft>
              <a:buSzPts val="1400"/>
              <a:buFont typeface="Noto Sans Symbols"/>
              <a:buNone/>
            </a:pPr>
            <a:r>
              <a:rPr lang="en-US" sz="1100" dirty="0"/>
              <a:t>Many of these civil society and community representatives asked for more knowledge and information about UHC, and about the global ecosystem around universal health coverage. CSEM then surveyed our members to understand the kinds of resources that would be most useful in supporting their work on UHC and used those results to shape this toolkit. </a:t>
            </a:r>
            <a:endParaRPr sz="1100" dirty="0">
              <a:solidFill>
                <a:srgbClr val="222222"/>
              </a:solidFill>
              <a:highlight>
                <a:srgbClr val="FFFFFF"/>
              </a:highlight>
            </a:endParaRPr>
          </a:p>
          <a:p>
            <a:pPr marL="0" marR="0" lvl="0" indent="0" algn="l" rtl="0">
              <a:lnSpc>
                <a:spcPct val="107000"/>
              </a:lnSpc>
              <a:spcBef>
                <a:spcPts val="0"/>
              </a:spcBef>
              <a:spcAft>
                <a:spcPts val="0"/>
              </a:spcAft>
              <a:buSzPts val="1400"/>
              <a:buFont typeface="Noto Sans Symbols"/>
              <a:buNone/>
            </a:pPr>
            <a:endParaRPr sz="1100" dirty="0">
              <a:solidFill>
                <a:srgbClr val="222222"/>
              </a:solidFill>
              <a:highlight>
                <a:srgbClr val="FFFFFF"/>
              </a:highlight>
            </a:endParaRPr>
          </a:p>
          <a:p>
            <a:pPr marL="0" marR="0" lvl="0" indent="0" algn="l" rtl="0">
              <a:lnSpc>
                <a:spcPct val="107000"/>
              </a:lnSpc>
              <a:spcBef>
                <a:spcPts val="0"/>
              </a:spcBef>
              <a:spcAft>
                <a:spcPts val="0"/>
              </a:spcAft>
              <a:buSzPts val="1400"/>
              <a:buFont typeface="Noto Sans Symbols"/>
              <a:buNone/>
            </a:pPr>
            <a:r>
              <a:rPr lang="en-US" sz="1100" dirty="0">
                <a:solidFill>
                  <a:srgbClr val="222222"/>
                </a:solidFill>
                <a:highlight>
                  <a:srgbClr val="FFFFFF"/>
                </a:highlight>
              </a:rPr>
              <a:t>This toolkit was created from the needs that our civil society partners told us about and then refined based on their needs and expectations through the survey. It is not a catch-all of all the UHC information you will ever need but aims to be a ‘one-stop shop’ for key information and tools that can be used to </a:t>
            </a:r>
            <a:r>
              <a:rPr lang="en-US" sz="1100" dirty="0"/>
              <a:t>build capacity, inspire and </a:t>
            </a:r>
            <a:r>
              <a:rPr lang="en-US" sz="1100" dirty="0" err="1"/>
              <a:t>mobilise</a:t>
            </a:r>
            <a:r>
              <a:rPr lang="en-US" sz="1100" dirty="0"/>
              <a:t> civil society advocacy for a wide social movement for UHC.</a:t>
            </a:r>
            <a:endParaRPr sz="1100" dirty="0"/>
          </a:p>
        </p:txBody>
      </p:sp>
      <p:sp>
        <p:nvSpPr>
          <p:cNvPr id="281" name="Google Shape;281;g1015b4f0040_1_19: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0: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a:latin typeface="Arial"/>
                <a:ea typeface="Arial"/>
                <a:cs typeface="Arial"/>
                <a:sym typeface="Arial"/>
              </a:rPr>
              <a:t>This first section of the toolkit provides a basic introduction to universal health coverage, how it works, why we need it, and an overview of the key concepts, actors and milestones to date. It is presented with a mixture of glossary terms, examples, key facts, and presents resources or publications users can use to dive deeper. </a:t>
            </a:r>
            <a:endParaRPr>
              <a:latin typeface="Arial"/>
              <a:ea typeface="Arial"/>
              <a:cs typeface="Arial"/>
              <a:sym typeface="Arial"/>
            </a:endParaRPr>
          </a:p>
        </p:txBody>
      </p:sp>
      <p:sp>
        <p:nvSpPr>
          <p:cNvPr id="289" name="Google Shape;289;p10: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01c4da97ad_0_23:notes"/>
          <p:cNvSpPr>
            <a:spLocks noGrp="1" noRot="1" noChangeAspect="1"/>
          </p:cNvSpPr>
          <p:nvPr>
            <p:ph type="sldImg" idx="2"/>
          </p:nvPr>
        </p:nvSpPr>
        <p:spPr>
          <a:xfrm>
            <a:off x="2243138" y="1143000"/>
            <a:ext cx="3929062" cy="2209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101c4da97ad_0_23:notes"/>
          <p:cNvSpPr txBox="1">
            <a:spLocks noGrp="1"/>
          </p:cNvSpPr>
          <p:nvPr>
            <p:ph type="body" idx="1"/>
          </p:nvPr>
        </p:nvSpPr>
        <p:spPr>
          <a:xfrm>
            <a:off x="685800" y="3458308"/>
            <a:ext cx="5486400" cy="454284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US" dirty="0"/>
              <a:t>One important step for joint advocacy is having a shared understanding of the goal. Universal health coverage can be seen as a complex term, which further limits who engages on it and how. It is often presented as a technical concept but at the core, UHC has a simple definition. It is “the aspiration that all people can obtain the health services they need, of good quality, without suffering financial hardship.” </a:t>
            </a:r>
            <a:endParaRPr dirty="0"/>
          </a:p>
          <a:p>
            <a:pPr marL="0" lvl="0" indent="0" algn="l" rtl="0">
              <a:lnSpc>
                <a:spcPct val="115000"/>
              </a:lnSpc>
              <a:spcBef>
                <a:spcPts val="1200"/>
              </a:spcBef>
              <a:spcAft>
                <a:spcPts val="0"/>
              </a:spcAft>
              <a:buSzPts val="1100"/>
              <a:buNone/>
            </a:pPr>
            <a:r>
              <a:rPr lang="en-US" dirty="0"/>
              <a:t>This statement has three elements that together capture our shared understanding: “all people” - meaning, healthcare must be more equitable. “can obtain the services they need” - as in, healthcare must be more accessible. “without financial hardship” - lastly, healthcare must be more affordable. </a:t>
            </a:r>
            <a:endParaRPr dirty="0"/>
          </a:p>
          <a:p>
            <a:pPr marL="0" lvl="0" indent="0" algn="l" rtl="0">
              <a:lnSpc>
                <a:spcPct val="115000"/>
              </a:lnSpc>
              <a:spcBef>
                <a:spcPts val="1200"/>
              </a:spcBef>
              <a:spcAft>
                <a:spcPts val="0"/>
              </a:spcAft>
              <a:buClr>
                <a:schemeClr val="dk1"/>
              </a:buClr>
              <a:buSzPts val="1100"/>
              <a:buFont typeface="Arial"/>
              <a:buNone/>
            </a:pPr>
            <a:r>
              <a:rPr lang="en-US" dirty="0"/>
              <a:t>UHC is grounded in the values that all people have the right to health; that no one should fall into poverty to access health services; and that good health lifts people out of poverty. </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r>
              <a:rPr lang="en-US" dirty="0"/>
              <a:t>Globally, there are tens of thousands of people advocating for a vast array of specific health issues, whether it’s mental health, NCDs, HIV, TB, malaria, and maternal health - and still more for the other SDGs. A joint understanding of these values and prioritization of UHC helps reduce fragmentation and competition among our initiatives, which further supports more government buy-in for progress on the SDGs.</a:t>
            </a:r>
            <a:endParaRPr dirty="0"/>
          </a:p>
        </p:txBody>
      </p:sp>
      <p:sp>
        <p:nvSpPr>
          <p:cNvPr id="297" name="Google Shape;297;g101c4da97ad_0_23: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UHC is a central part of the SDG 3, which </a:t>
            </a:r>
            <a:r>
              <a:rPr lang="en-US" b="0" i="0">
                <a:solidFill>
                  <a:srgbClr val="4D5156"/>
                </a:solidFill>
                <a:latin typeface="Roboto"/>
                <a:ea typeface="Roboto"/>
                <a:cs typeface="Roboto"/>
                <a:sym typeface="Roboto"/>
              </a:rPr>
              <a:t>seeks to ensure </a:t>
            </a:r>
            <a:r>
              <a:rPr lang="en-US" b="0" i="0">
                <a:solidFill>
                  <a:srgbClr val="5F6368"/>
                </a:solidFill>
                <a:latin typeface="Roboto"/>
                <a:ea typeface="Roboto"/>
                <a:cs typeface="Roboto"/>
                <a:sym typeface="Roboto"/>
              </a:rPr>
              <a:t>health</a:t>
            </a:r>
            <a:r>
              <a:rPr lang="en-US" b="0" i="0">
                <a:solidFill>
                  <a:srgbClr val="4D5156"/>
                </a:solidFill>
                <a:latin typeface="Roboto"/>
                <a:ea typeface="Roboto"/>
                <a:cs typeface="Roboto"/>
                <a:sym typeface="Roboto"/>
              </a:rPr>
              <a:t> and well-being for all </a:t>
            </a:r>
            <a:r>
              <a:rPr lang="en-US"/>
              <a:t>and UHC commitments have been made at global and regional levels, including at the G7/G20, WHA, AU – to name a few.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terms of major actors in the UHC, there are several global and regional platforms that focus on UHC, including those listed here. </a:t>
            </a:r>
            <a:endParaRPr sz="1200"/>
          </a:p>
          <a:p>
            <a:pPr marL="0" lvl="0" indent="0" algn="l" rtl="0">
              <a:lnSpc>
                <a:spcPct val="100000"/>
              </a:lnSpc>
              <a:spcBef>
                <a:spcPts val="0"/>
              </a:spcBef>
              <a:spcAft>
                <a:spcPts val="0"/>
              </a:spcAft>
              <a:buSzPts val="1400"/>
              <a:buNone/>
            </a:pPr>
            <a:endParaRPr/>
          </a:p>
        </p:txBody>
      </p:sp>
      <p:sp>
        <p:nvSpPr>
          <p:cNvPr id="308" name="Google Shape;3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3.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Master" Target="../slideMasters/slideMaster3.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2" descr="A close up of a logo&#10;&#10;Description automatically generated"/>
          <p:cNvPicPr preferRelativeResize="0"/>
          <p:nvPr/>
        </p:nvPicPr>
        <p:blipFill rotWithShape="1">
          <a:blip r:embed="rId2">
            <a:alphaModFix/>
          </a:blip>
          <a:srcRect/>
          <a:stretch/>
        </p:blipFill>
        <p:spPr>
          <a:xfrm>
            <a:off x="0" y="-88900"/>
            <a:ext cx="12192000" cy="7075488"/>
          </a:xfrm>
          <a:prstGeom prst="rect">
            <a:avLst/>
          </a:prstGeom>
          <a:noFill/>
          <a:ln>
            <a:noFill/>
          </a:ln>
        </p:spPr>
      </p:pic>
      <p:pic>
        <p:nvPicPr>
          <p:cNvPr id="13" name="Google Shape;13;p22" descr="A picture containing light&#10;&#10;Description automatically generated"/>
          <p:cNvPicPr preferRelativeResize="0"/>
          <p:nvPr/>
        </p:nvPicPr>
        <p:blipFill rotWithShape="1">
          <a:blip r:embed="rId3">
            <a:alphaModFix/>
          </a:blip>
          <a:srcRect/>
          <a:stretch/>
        </p:blipFill>
        <p:spPr>
          <a:xfrm>
            <a:off x="619125" y="250825"/>
            <a:ext cx="4637088" cy="1695450"/>
          </a:xfrm>
          <a:prstGeom prst="rect">
            <a:avLst/>
          </a:prstGeom>
          <a:noFill/>
          <a:ln>
            <a:noFill/>
          </a:ln>
          <a:effectLst>
            <a:outerShdw blurRad="50800" dist="38100" dir="2700000" algn="tl" rotWithShape="0">
              <a:srgbClr val="000000">
                <a:alpha val="40000"/>
              </a:srgbClr>
            </a:outerShdw>
          </a:effectLst>
        </p:spPr>
      </p:pic>
      <p:pic>
        <p:nvPicPr>
          <p:cNvPr id="14" name="Google Shape;14;p22"/>
          <p:cNvPicPr preferRelativeResize="0"/>
          <p:nvPr/>
        </p:nvPicPr>
        <p:blipFill rotWithShape="1">
          <a:blip r:embed="rId4">
            <a:alphaModFix/>
          </a:blip>
          <a:srcRect/>
          <a:stretch/>
        </p:blipFill>
        <p:spPr>
          <a:xfrm>
            <a:off x="7493000" y="582613"/>
            <a:ext cx="3175000" cy="1054100"/>
          </a:xfrm>
          <a:prstGeom prst="rect">
            <a:avLst/>
          </a:prstGeom>
          <a:noFill/>
          <a:ln>
            <a:noFill/>
          </a:ln>
          <a:effectLst>
            <a:outerShdw blurRad="50800" dist="38100" dir="2700000" algn="tl" rotWithShape="0">
              <a:srgbClr val="000000">
                <a:alpha val="40000"/>
              </a:srgbClr>
            </a:outerShdw>
          </a:effectLst>
        </p:spPr>
      </p:pic>
      <p:sp>
        <p:nvSpPr>
          <p:cNvPr id="15" name="Google Shape;15;p22"/>
          <p:cNvSpPr txBox="1">
            <a:spLocks noGrp="1"/>
          </p:cNvSpPr>
          <p:nvPr>
            <p:ph type="ctrTitle"/>
          </p:nvPr>
        </p:nvSpPr>
        <p:spPr>
          <a:xfrm>
            <a:off x="-1" y="2151528"/>
            <a:ext cx="12192000" cy="219187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0" b="1" i="0" u="none" strike="noStrike" cap="none">
                <a:solidFill>
                  <a:srgbClr val="3C9CD7"/>
                </a:solidFill>
                <a:latin typeface="Calibri"/>
                <a:ea typeface="Calibri"/>
                <a:cs typeface="Calibri"/>
                <a:sym typeface="Calibri"/>
              </a:defRPr>
            </a:lvl1pPr>
            <a:lvl2pPr marR="0" lvl="1"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2pPr>
            <a:lvl3pPr marR="0" lvl="2"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3pPr>
            <a:lvl4pPr marR="0" lvl="3"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4pPr>
            <a:lvl5pPr marR="0" lvl="4"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5pPr>
            <a:lvl6pPr marR="0" lvl="5"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6pPr>
            <a:lvl7pPr marR="0" lvl="6"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7pPr>
            <a:lvl8pPr marR="0" lvl="7"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8pPr>
            <a:lvl9pPr marR="0" lvl="8"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9pPr>
          </a:lstStyle>
          <a:p>
            <a:endParaRPr/>
          </a:p>
        </p:txBody>
      </p:sp>
      <p:sp>
        <p:nvSpPr>
          <p:cNvPr id="16" name="Google Shape;16;p22"/>
          <p:cNvSpPr txBox="1">
            <a:spLocks noGrp="1"/>
          </p:cNvSpPr>
          <p:nvPr>
            <p:ph type="subTitle" idx="1"/>
          </p:nvPr>
        </p:nvSpPr>
        <p:spPr>
          <a:xfrm>
            <a:off x="1523999" y="4924267"/>
            <a:ext cx="9144000" cy="110373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pic>
        <p:nvPicPr>
          <p:cNvPr id="74" name="Google Shape;74;p43"/>
          <p:cNvPicPr preferRelativeResize="0"/>
          <p:nvPr/>
        </p:nvPicPr>
        <p:blipFill rotWithShape="1">
          <a:blip r:embed="rId2">
            <a:alphaModFix/>
          </a:blip>
          <a:srcRect/>
          <a:stretch/>
        </p:blipFill>
        <p:spPr>
          <a:xfrm>
            <a:off x="839788" y="504825"/>
            <a:ext cx="3932237" cy="1466850"/>
          </a:xfrm>
          <a:prstGeom prst="rect">
            <a:avLst/>
          </a:prstGeom>
          <a:noFill/>
          <a:ln>
            <a:noFill/>
          </a:ln>
        </p:spPr>
      </p:pic>
      <p:pic>
        <p:nvPicPr>
          <p:cNvPr id="75" name="Google Shape;75;p43" descr="A picture containing drawing&#10;&#10;Description automatically generated"/>
          <p:cNvPicPr preferRelativeResize="0"/>
          <p:nvPr/>
        </p:nvPicPr>
        <p:blipFill rotWithShape="1">
          <a:blip r:embed="rId3">
            <a:alphaModFix/>
          </a:blip>
          <a:srcRect/>
          <a:stretch/>
        </p:blipFill>
        <p:spPr>
          <a:xfrm>
            <a:off x="838200" y="6351588"/>
            <a:ext cx="1458913" cy="404812"/>
          </a:xfrm>
          <a:prstGeom prst="rect">
            <a:avLst/>
          </a:prstGeom>
          <a:noFill/>
          <a:ln>
            <a:noFill/>
          </a:ln>
        </p:spPr>
      </p:pic>
      <p:pic>
        <p:nvPicPr>
          <p:cNvPr id="76" name="Google Shape;76;p43" descr="A picture containing drawing&#10;&#10;Description automatically generated"/>
          <p:cNvPicPr preferRelativeResize="0"/>
          <p:nvPr/>
        </p:nvPicPr>
        <p:blipFill rotWithShape="1">
          <a:blip r:embed="rId4">
            <a:alphaModFix/>
          </a:blip>
          <a:srcRect/>
          <a:stretch/>
        </p:blipFill>
        <p:spPr>
          <a:xfrm>
            <a:off x="9763125" y="6276975"/>
            <a:ext cx="1590675" cy="528638"/>
          </a:xfrm>
          <a:prstGeom prst="rect">
            <a:avLst/>
          </a:prstGeom>
          <a:noFill/>
          <a:ln>
            <a:noFill/>
          </a:ln>
        </p:spPr>
      </p:pic>
      <p:sp>
        <p:nvSpPr>
          <p:cNvPr id="77" name="Google Shape;77;p43"/>
          <p:cNvSpPr>
            <a:spLocks noGrp="1"/>
          </p:cNvSpPr>
          <p:nvPr>
            <p:ph type="pic" idx="2"/>
          </p:nvPr>
        </p:nvSpPr>
        <p:spPr>
          <a:xfrm>
            <a:off x="5183188" y="505441"/>
            <a:ext cx="6172200" cy="5666759"/>
          </a:xfrm>
          <a:prstGeom prst="rect">
            <a:avLst/>
          </a:prstGeom>
          <a:noFill/>
          <a:ln>
            <a:noFill/>
          </a:ln>
        </p:spPr>
      </p:sp>
      <p:sp>
        <p:nvSpPr>
          <p:cNvPr id="78" name="Google Shape;78;p43"/>
          <p:cNvSpPr txBox="1">
            <a:spLocks noGrp="1"/>
          </p:cNvSpPr>
          <p:nvPr>
            <p:ph type="body" idx="1"/>
          </p:nvPr>
        </p:nvSpPr>
        <p:spPr>
          <a:xfrm>
            <a:off x="839788" y="2237261"/>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C9CD7"/>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43"/>
          <p:cNvSpPr txBox="1">
            <a:spLocks noGrp="1"/>
          </p:cNvSpPr>
          <p:nvPr>
            <p:ph type="title"/>
          </p:nvPr>
        </p:nvSpPr>
        <p:spPr>
          <a:xfrm>
            <a:off x="839788" y="505441"/>
            <a:ext cx="3932237" cy="1175441"/>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Calibri"/>
                <a:ea typeface="Calibri"/>
                <a:cs typeface="Calibri"/>
                <a:sym typeface="Calibri"/>
              </a:defRPr>
            </a:lvl1pPr>
            <a:lvl2pPr marR="0" lvl="1"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2pPr>
            <a:lvl3pPr marR="0" lvl="2"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3pPr>
            <a:lvl4pPr marR="0" lvl="3"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4pPr>
            <a:lvl5pPr marR="0" lvl="4"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5pPr>
            <a:lvl6pPr marR="0" lvl="5"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6pPr>
            <a:lvl7pPr marR="0" lvl="6"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7pPr>
            <a:lvl8pPr marR="0" lvl="7"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8pPr>
            <a:lvl9pPr marR="0" lvl="8"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9pPr>
          </a:lstStyle>
          <a:p>
            <a:endParaRPr/>
          </a:p>
        </p:txBody>
      </p:sp>
      <p:sp>
        <p:nvSpPr>
          <p:cNvPr id="80" name="Google Shape;80;p43"/>
          <p:cNvSpPr txBox="1">
            <a:spLocks noGrp="1"/>
          </p:cNvSpPr>
          <p:nvPr>
            <p:ph type="sldNum" idx="12"/>
          </p:nvPr>
        </p:nvSpPr>
        <p:spPr>
          <a:xfrm>
            <a:off x="4724400" y="6411913"/>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1"/>
        <p:cNvGrpSpPr/>
        <p:nvPr/>
      </p:nvGrpSpPr>
      <p:grpSpPr>
        <a:xfrm>
          <a:off x="0" y="0"/>
          <a:ext cx="0" cy="0"/>
          <a:chOff x="0" y="0"/>
          <a:chExt cx="0" cy="0"/>
        </a:xfrm>
      </p:grpSpPr>
      <p:pic>
        <p:nvPicPr>
          <p:cNvPr id="82" name="Google Shape;82;p45"/>
          <p:cNvPicPr preferRelativeResize="0"/>
          <p:nvPr/>
        </p:nvPicPr>
        <p:blipFill rotWithShape="1">
          <a:blip r:embed="rId2">
            <a:alphaModFix/>
          </a:blip>
          <a:srcRect/>
          <a:stretch/>
        </p:blipFill>
        <p:spPr>
          <a:xfrm rot="5400000">
            <a:off x="8088312" y="2655888"/>
            <a:ext cx="6892925" cy="1511300"/>
          </a:xfrm>
          <a:prstGeom prst="rect">
            <a:avLst/>
          </a:prstGeom>
          <a:noFill/>
          <a:ln>
            <a:noFill/>
          </a:ln>
        </p:spPr>
      </p:pic>
      <p:pic>
        <p:nvPicPr>
          <p:cNvPr id="83" name="Google Shape;83;p45" descr="A picture containing drawing&#10;&#10;Description automatically generated"/>
          <p:cNvPicPr preferRelativeResize="0"/>
          <p:nvPr/>
        </p:nvPicPr>
        <p:blipFill rotWithShape="1">
          <a:blip r:embed="rId3">
            <a:alphaModFix/>
          </a:blip>
          <a:srcRect/>
          <a:stretch/>
        </p:blipFill>
        <p:spPr>
          <a:xfrm>
            <a:off x="139700" y="339725"/>
            <a:ext cx="403225" cy="1458913"/>
          </a:xfrm>
          <a:prstGeom prst="rect">
            <a:avLst/>
          </a:prstGeom>
          <a:noFill/>
          <a:ln>
            <a:noFill/>
          </a:ln>
        </p:spPr>
      </p:pic>
      <p:pic>
        <p:nvPicPr>
          <p:cNvPr id="84" name="Google Shape;84;p45" descr="A picture containing drawing&#10;&#10;Description automatically generated"/>
          <p:cNvPicPr preferRelativeResize="0"/>
          <p:nvPr/>
        </p:nvPicPr>
        <p:blipFill rotWithShape="1">
          <a:blip r:embed="rId4">
            <a:alphaModFix/>
          </a:blip>
          <a:srcRect/>
          <a:stretch/>
        </p:blipFill>
        <p:spPr>
          <a:xfrm>
            <a:off x="63500" y="5059363"/>
            <a:ext cx="528638" cy="1590675"/>
          </a:xfrm>
          <a:prstGeom prst="rect">
            <a:avLst/>
          </a:prstGeom>
          <a:noFill/>
          <a:ln>
            <a:noFill/>
          </a:ln>
        </p:spPr>
      </p:pic>
      <p:sp>
        <p:nvSpPr>
          <p:cNvPr id="85" name="Google Shape;85;p45"/>
          <p:cNvSpPr txBox="1">
            <a:spLocks noGrp="1"/>
          </p:cNvSpPr>
          <p:nvPr>
            <p:ph type="body" idx="1"/>
          </p:nvPr>
        </p:nvSpPr>
        <p:spPr>
          <a:xfrm rot="5400000">
            <a:off x="2638425" y="-1057275"/>
            <a:ext cx="5434013" cy="903446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5"/>
          <p:cNvSpPr txBox="1">
            <a:spLocks noGrp="1"/>
          </p:cNvSpPr>
          <p:nvPr>
            <p:ph type="title"/>
          </p:nvPr>
        </p:nvSpPr>
        <p:spPr>
          <a:xfrm rot="5400000">
            <a:off x="7993889" y="2766220"/>
            <a:ext cx="68580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0000"/>
              </a:buClr>
              <a:buSzPts val="1400"/>
              <a:buFont typeface="Arial"/>
              <a:buNone/>
              <a:defRPr sz="4000" b="1" i="0" u="none" strike="noStrike" cap="none">
                <a:solidFill>
                  <a:schemeClr val="lt1"/>
                </a:solidFill>
                <a:latin typeface="Calibri"/>
                <a:ea typeface="Calibri"/>
                <a:cs typeface="Calibri"/>
                <a:sym typeface="Calibri"/>
              </a:defRPr>
            </a:lvl1pPr>
            <a:lvl2pPr marR="0" lvl="1"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2pPr>
            <a:lvl3pPr marR="0" lvl="2"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3pPr>
            <a:lvl4pPr marR="0" lvl="3"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4pPr>
            <a:lvl5pPr marR="0" lvl="4"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5pPr>
            <a:lvl6pPr marR="0" lvl="5"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6pPr>
            <a:lvl7pPr marR="0" lvl="6"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7pPr>
            <a:lvl8pPr marR="0" lvl="7"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8pPr>
            <a:lvl9pPr marR="0" lvl="8"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9pPr>
          </a:lstStyle>
          <a:p>
            <a:endParaRPr/>
          </a:p>
        </p:txBody>
      </p:sp>
      <p:sp>
        <p:nvSpPr>
          <p:cNvPr id="87" name="Google Shape;87;p45"/>
          <p:cNvSpPr txBox="1">
            <a:spLocks noGrp="1"/>
          </p:cNvSpPr>
          <p:nvPr>
            <p:ph type="sldNum" idx="12"/>
          </p:nvPr>
        </p:nvSpPr>
        <p:spPr>
          <a:xfrm rot="5400000">
            <a:off x="-1011237" y="3276600"/>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88"/>
        <p:cNvGrpSpPr/>
        <p:nvPr/>
      </p:nvGrpSpPr>
      <p:grpSpPr>
        <a:xfrm>
          <a:off x="0" y="0"/>
          <a:ext cx="0" cy="0"/>
          <a:chOff x="0" y="0"/>
          <a:chExt cx="0" cy="0"/>
        </a:xfrm>
      </p:grpSpPr>
      <p:pic>
        <p:nvPicPr>
          <p:cNvPr id="89" name="Google Shape;89;p46"/>
          <p:cNvPicPr preferRelativeResize="0"/>
          <p:nvPr/>
        </p:nvPicPr>
        <p:blipFill rotWithShape="1">
          <a:blip r:embed="rId2">
            <a:alphaModFix/>
          </a:blip>
          <a:srcRect/>
          <a:stretch/>
        </p:blipFill>
        <p:spPr>
          <a:xfrm rot="5400000">
            <a:off x="8095456" y="2648744"/>
            <a:ext cx="6892925" cy="1525588"/>
          </a:xfrm>
          <a:prstGeom prst="rect">
            <a:avLst/>
          </a:prstGeom>
          <a:noFill/>
          <a:ln>
            <a:noFill/>
          </a:ln>
        </p:spPr>
      </p:pic>
      <p:pic>
        <p:nvPicPr>
          <p:cNvPr id="90" name="Google Shape;90;p46" descr="A picture containing drawing&#10;&#10;Description automatically generated"/>
          <p:cNvPicPr preferRelativeResize="0"/>
          <p:nvPr/>
        </p:nvPicPr>
        <p:blipFill rotWithShape="1">
          <a:blip r:embed="rId3">
            <a:alphaModFix/>
          </a:blip>
          <a:srcRect/>
          <a:stretch/>
        </p:blipFill>
        <p:spPr>
          <a:xfrm>
            <a:off x="214313" y="365125"/>
            <a:ext cx="404812" cy="1458913"/>
          </a:xfrm>
          <a:prstGeom prst="rect">
            <a:avLst/>
          </a:prstGeom>
          <a:noFill/>
          <a:ln>
            <a:noFill/>
          </a:ln>
        </p:spPr>
      </p:pic>
      <p:pic>
        <p:nvPicPr>
          <p:cNvPr id="91" name="Google Shape;91;p46" descr="A picture containing drawing&#10;&#10;Description automatically generated"/>
          <p:cNvPicPr preferRelativeResize="0"/>
          <p:nvPr/>
        </p:nvPicPr>
        <p:blipFill rotWithShape="1">
          <a:blip r:embed="rId4">
            <a:alphaModFix/>
          </a:blip>
          <a:srcRect/>
          <a:stretch/>
        </p:blipFill>
        <p:spPr>
          <a:xfrm>
            <a:off x="149225" y="5033963"/>
            <a:ext cx="527050" cy="1590675"/>
          </a:xfrm>
          <a:prstGeom prst="rect">
            <a:avLst/>
          </a:prstGeom>
          <a:noFill/>
          <a:ln>
            <a:noFill/>
          </a:ln>
        </p:spPr>
      </p:pic>
      <p:sp>
        <p:nvSpPr>
          <p:cNvPr id="92" name="Google Shape;92;p46"/>
          <p:cNvSpPr txBox="1">
            <a:spLocks noGrp="1"/>
          </p:cNvSpPr>
          <p:nvPr>
            <p:ph type="body" idx="1"/>
          </p:nvPr>
        </p:nvSpPr>
        <p:spPr>
          <a:xfrm rot="5400000">
            <a:off x="2520950" y="-1317625"/>
            <a:ext cx="5811838" cy="9177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6"/>
          <p:cNvSpPr txBox="1">
            <a:spLocks noGrp="1"/>
          </p:cNvSpPr>
          <p:nvPr>
            <p:ph type="title"/>
          </p:nvPr>
        </p:nvSpPr>
        <p:spPr>
          <a:xfrm rot="5400000">
            <a:off x="8050912" y="2766220"/>
            <a:ext cx="68580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0000"/>
              </a:buClr>
              <a:buSzPts val="1400"/>
              <a:buFont typeface="Arial"/>
              <a:buNone/>
              <a:defRPr sz="4000" b="1" i="0" u="none" strike="noStrike" cap="none">
                <a:solidFill>
                  <a:schemeClr val="lt1"/>
                </a:solidFill>
                <a:latin typeface="Calibri"/>
                <a:ea typeface="Calibri"/>
                <a:cs typeface="Calibri"/>
                <a:sym typeface="Calibri"/>
              </a:defRPr>
            </a:lvl1pPr>
            <a:lvl2pPr marR="0" lvl="1"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2pPr>
            <a:lvl3pPr marR="0" lvl="2"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3pPr>
            <a:lvl4pPr marR="0" lvl="3"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4pPr>
            <a:lvl5pPr marR="0" lvl="4"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5pPr>
            <a:lvl6pPr marR="0" lvl="5"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6pPr>
            <a:lvl7pPr marR="0" lvl="6"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7pPr>
            <a:lvl8pPr marR="0" lvl="7"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8pPr>
            <a:lvl9pPr marR="0" lvl="8"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9pPr>
          </a:lstStyle>
          <a:p>
            <a:endParaRPr/>
          </a:p>
        </p:txBody>
      </p:sp>
      <p:sp>
        <p:nvSpPr>
          <p:cNvPr id="94" name="Google Shape;94;p46"/>
          <p:cNvSpPr txBox="1">
            <a:spLocks noGrp="1"/>
          </p:cNvSpPr>
          <p:nvPr>
            <p:ph type="sldNum" idx="12"/>
          </p:nvPr>
        </p:nvSpPr>
        <p:spPr>
          <a:xfrm rot="5400000">
            <a:off x="-942974" y="3246437"/>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7"/>
        <p:cNvGrpSpPr/>
        <p:nvPr/>
      </p:nvGrpSpPr>
      <p:grpSpPr>
        <a:xfrm>
          <a:off x="0" y="0"/>
          <a:ext cx="0" cy="0"/>
          <a:chOff x="0" y="0"/>
          <a:chExt cx="0" cy="0"/>
        </a:xfrm>
      </p:grpSpPr>
      <p:sp>
        <p:nvSpPr>
          <p:cNvPr id="98" name="Google Shape;98;p23"/>
          <p:cNvSpPr txBox="1">
            <a:spLocks noGrp="1"/>
          </p:cNvSpPr>
          <p:nvPr>
            <p:ph type="body" idx="1"/>
          </p:nvPr>
        </p:nvSpPr>
        <p:spPr>
          <a:xfrm>
            <a:off x="838200" y="1628775"/>
            <a:ext cx="10515600" cy="45481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3C9CD7"/>
              </a:buClr>
              <a:buSzPts val="2800"/>
              <a:buChar char="•"/>
              <a:defRPr b="1" i="0">
                <a:solidFill>
                  <a:srgbClr val="3C9CD7"/>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3"/>
          <p:cNvSpPr txBox="1">
            <a:spLocks noGrp="1"/>
          </p:cNvSpPr>
          <p:nvPr>
            <p:ph type="sldNum" idx="12"/>
          </p:nvPr>
        </p:nvSpPr>
        <p:spPr>
          <a:xfrm>
            <a:off x="4724400" y="6365686"/>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00" name="Google Shape;100;p23"/>
          <p:cNvPicPr preferRelativeResize="0"/>
          <p:nvPr/>
        </p:nvPicPr>
        <p:blipFill rotWithShape="1">
          <a:blip r:embed="rId2">
            <a:alphaModFix/>
          </a:blip>
          <a:srcRect/>
          <a:stretch/>
        </p:blipFill>
        <p:spPr>
          <a:xfrm>
            <a:off x="1" y="-69056"/>
            <a:ext cx="12191999" cy="1412081"/>
          </a:xfrm>
          <a:prstGeom prst="rect">
            <a:avLst/>
          </a:prstGeom>
          <a:noFill/>
          <a:ln>
            <a:noFill/>
          </a:ln>
        </p:spPr>
      </p:pic>
      <p:pic>
        <p:nvPicPr>
          <p:cNvPr id="101" name="Google Shape;101;p23" descr="A picture containing drawing&#10;&#10;Description automatically generated"/>
          <p:cNvPicPr preferRelativeResize="0"/>
          <p:nvPr/>
        </p:nvPicPr>
        <p:blipFill rotWithShape="1">
          <a:blip r:embed="rId3">
            <a:alphaModFix/>
          </a:blip>
          <a:srcRect/>
          <a:stretch/>
        </p:blipFill>
        <p:spPr>
          <a:xfrm>
            <a:off x="838200" y="6365686"/>
            <a:ext cx="1458912" cy="403933"/>
          </a:xfrm>
          <a:prstGeom prst="rect">
            <a:avLst/>
          </a:prstGeom>
          <a:noFill/>
          <a:ln>
            <a:noFill/>
          </a:ln>
        </p:spPr>
      </p:pic>
      <p:sp>
        <p:nvSpPr>
          <p:cNvPr id="102" name="Google Shape;102;p23"/>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3" name="Google Shape;103;p23" descr="A picture containing drawing&#10;&#10;Description automatically generated"/>
          <p:cNvPicPr preferRelativeResize="0"/>
          <p:nvPr/>
        </p:nvPicPr>
        <p:blipFill rotWithShape="1">
          <a:blip r:embed="rId4">
            <a:alphaModFix/>
          </a:blip>
          <a:srcRect/>
          <a:stretch/>
        </p:blipFill>
        <p:spPr>
          <a:xfrm>
            <a:off x="9762565" y="6237180"/>
            <a:ext cx="1591235" cy="52829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4"/>
        <p:cNvGrpSpPr/>
        <p:nvPr/>
      </p:nvGrpSpPr>
      <p:grpSpPr>
        <a:xfrm>
          <a:off x="0" y="0"/>
          <a:ext cx="0" cy="0"/>
          <a:chOff x="0" y="0"/>
          <a:chExt cx="0" cy="0"/>
        </a:xfrm>
      </p:grpSpPr>
      <p:sp>
        <p:nvSpPr>
          <p:cNvPr id="105" name="Google Shape;105;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25"/>
          <p:cNvSpPr txBox="1">
            <a:spLocks noGrp="1"/>
          </p:cNvSpPr>
          <p:nvPr>
            <p:ph type="sldNum" idx="12"/>
          </p:nvPr>
        </p:nvSpPr>
        <p:spPr>
          <a:xfrm>
            <a:off x="4648200" y="6385091"/>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08" name="Google Shape;108;p25"/>
          <p:cNvPicPr preferRelativeResize="0"/>
          <p:nvPr/>
        </p:nvPicPr>
        <p:blipFill rotWithShape="1">
          <a:blip r:embed="rId2">
            <a:alphaModFix/>
          </a:blip>
          <a:srcRect/>
          <a:stretch/>
        </p:blipFill>
        <p:spPr>
          <a:xfrm>
            <a:off x="1" y="-69056"/>
            <a:ext cx="12191999" cy="1412081"/>
          </a:xfrm>
          <a:prstGeom prst="rect">
            <a:avLst/>
          </a:prstGeom>
          <a:noFill/>
          <a:ln>
            <a:noFill/>
          </a:ln>
        </p:spPr>
      </p:pic>
      <p:pic>
        <p:nvPicPr>
          <p:cNvPr id="109" name="Google Shape;109;p25" descr="A picture containing drawing&#10;&#10;Description automatically generated"/>
          <p:cNvPicPr preferRelativeResize="0"/>
          <p:nvPr/>
        </p:nvPicPr>
        <p:blipFill rotWithShape="1">
          <a:blip r:embed="rId3">
            <a:alphaModFix/>
          </a:blip>
          <a:srcRect/>
          <a:stretch/>
        </p:blipFill>
        <p:spPr>
          <a:xfrm>
            <a:off x="791229" y="6346283"/>
            <a:ext cx="1458912" cy="403933"/>
          </a:xfrm>
          <a:prstGeom prst="rect">
            <a:avLst/>
          </a:prstGeom>
          <a:noFill/>
          <a:ln>
            <a:noFill/>
          </a:ln>
        </p:spPr>
      </p:pic>
      <p:sp>
        <p:nvSpPr>
          <p:cNvPr id="110" name="Google Shape;110;p25"/>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1" name="Google Shape;111;p25" descr="A picture containing drawing&#10;&#10;Description automatically generated"/>
          <p:cNvPicPr preferRelativeResize="0"/>
          <p:nvPr/>
        </p:nvPicPr>
        <p:blipFill rotWithShape="1">
          <a:blip r:embed="rId4">
            <a:alphaModFix/>
          </a:blip>
          <a:srcRect/>
          <a:stretch/>
        </p:blipFill>
        <p:spPr>
          <a:xfrm>
            <a:off x="9762565" y="6237180"/>
            <a:ext cx="1591235" cy="5282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2"/>
        <p:cNvGrpSpPr/>
        <p:nvPr/>
      </p:nvGrpSpPr>
      <p:grpSpPr>
        <a:xfrm>
          <a:off x="0" y="0"/>
          <a:ext cx="0" cy="0"/>
          <a:chOff x="0" y="0"/>
          <a:chExt cx="0" cy="0"/>
        </a:xfrm>
      </p:grpSpPr>
      <p:pic>
        <p:nvPicPr>
          <p:cNvPr id="113" name="Google Shape;113;p26"/>
          <p:cNvPicPr preferRelativeResize="0"/>
          <p:nvPr/>
        </p:nvPicPr>
        <p:blipFill rotWithShape="1">
          <a:blip r:embed="rId2">
            <a:alphaModFix/>
          </a:blip>
          <a:srcRect/>
          <a:stretch/>
        </p:blipFill>
        <p:spPr>
          <a:xfrm>
            <a:off x="839787" y="541541"/>
            <a:ext cx="3932238" cy="1642710"/>
          </a:xfrm>
          <a:prstGeom prst="rect">
            <a:avLst/>
          </a:prstGeom>
          <a:noFill/>
          <a:ln>
            <a:noFill/>
          </a:ln>
        </p:spPr>
      </p:pic>
      <p:sp>
        <p:nvSpPr>
          <p:cNvPr id="114" name="Google Shape;114;p26"/>
          <p:cNvSpPr txBox="1">
            <a:spLocks noGrp="1"/>
          </p:cNvSpPr>
          <p:nvPr>
            <p:ph type="title"/>
          </p:nvPr>
        </p:nvSpPr>
        <p:spPr>
          <a:xfrm>
            <a:off x="839788" y="409364"/>
            <a:ext cx="3932237" cy="16002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26"/>
          <p:cNvSpPr txBox="1">
            <a:spLocks noGrp="1"/>
          </p:cNvSpPr>
          <p:nvPr>
            <p:ph type="body" idx="1"/>
          </p:nvPr>
        </p:nvSpPr>
        <p:spPr>
          <a:xfrm>
            <a:off x="5183188" y="541541"/>
            <a:ext cx="6172200" cy="552308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3C9CD7"/>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6" name="Google Shape;116;p26"/>
          <p:cNvSpPr txBox="1">
            <a:spLocks noGrp="1"/>
          </p:cNvSpPr>
          <p:nvPr>
            <p:ph type="body" idx="2"/>
          </p:nvPr>
        </p:nvSpPr>
        <p:spPr>
          <a:xfrm>
            <a:off x="839788" y="2475975"/>
            <a:ext cx="3932237" cy="35886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C9CD7"/>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7" name="Google Shape;117;p26"/>
          <p:cNvSpPr txBox="1">
            <a:spLocks noGrp="1"/>
          </p:cNvSpPr>
          <p:nvPr>
            <p:ph type="sldNum" idx="12"/>
          </p:nvPr>
        </p:nvSpPr>
        <p:spPr>
          <a:xfrm>
            <a:off x="4724400" y="6356348"/>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18" name="Google Shape;118;p26" descr="A picture containing drawing&#10;&#10;Description automatically generated"/>
          <p:cNvPicPr preferRelativeResize="0"/>
          <p:nvPr/>
        </p:nvPicPr>
        <p:blipFill rotWithShape="1">
          <a:blip r:embed="rId3">
            <a:alphaModFix/>
          </a:blip>
          <a:srcRect/>
          <a:stretch/>
        </p:blipFill>
        <p:spPr>
          <a:xfrm>
            <a:off x="838200" y="6356348"/>
            <a:ext cx="1458912" cy="403933"/>
          </a:xfrm>
          <a:prstGeom prst="rect">
            <a:avLst/>
          </a:prstGeom>
          <a:noFill/>
          <a:ln>
            <a:noFill/>
          </a:ln>
        </p:spPr>
      </p:pic>
      <p:pic>
        <p:nvPicPr>
          <p:cNvPr id="119" name="Google Shape;119;p26" descr="A picture containing drawing&#10;&#10;Description automatically generated"/>
          <p:cNvPicPr preferRelativeResize="0"/>
          <p:nvPr/>
        </p:nvPicPr>
        <p:blipFill rotWithShape="1">
          <a:blip r:embed="rId4">
            <a:alphaModFix/>
          </a:blip>
          <a:srcRect/>
          <a:stretch/>
        </p:blipFill>
        <p:spPr>
          <a:xfrm>
            <a:off x="9762565" y="6237180"/>
            <a:ext cx="1591235" cy="5282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0"/>
        <p:cNvGrpSpPr/>
        <p:nvPr/>
      </p:nvGrpSpPr>
      <p:grpSpPr>
        <a:xfrm>
          <a:off x="0" y="0"/>
          <a:ext cx="0" cy="0"/>
          <a:chOff x="0" y="0"/>
          <a:chExt cx="0" cy="0"/>
        </a:xfrm>
      </p:grpSpPr>
      <p:sp>
        <p:nvSpPr>
          <p:cNvPr id="121" name="Google Shape;121;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2"/>
        <p:cNvGrpSpPr/>
        <p:nvPr/>
      </p:nvGrpSpPr>
      <p:grpSpPr>
        <a:xfrm>
          <a:off x="0" y="0"/>
          <a:ext cx="0" cy="0"/>
          <a:chOff x="0" y="0"/>
          <a:chExt cx="0" cy="0"/>
        </a:xfrm>
      </p:grpSpPr>
      <p:sp>
        <p:nvSpPr>
          <p:cNvPr id="123" name="Google Shape;123;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C9CD7"/>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C9CD7"/>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9"/>
          <p:cNvSpPr txBox="1">
            <a:spLocks noGrp="1"/>
          </p:cNvSpPr>
          <p:nvPr>
            <p:ph type="sldNum" idx="12"/>
          </p:nvPr>
        </p:nvSpPr>
        <p:spPr>
          <a:xfrm>
            <a:off x="4724400" y="6375753"/>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28" name="Google Shape;128;p29"/>
          <p:cNvPicPr preferRelativeResize="0"/>
          <p:nvPr/>
        </p:nvPicPr>
        <p:blipFill rotWithShape="1">
          <a:blip r:embed="rId2">
            <a:alphaModFix/>
          </a:blip>
          <a:srcRect/>
          <a:stretch/>
        </p:blipFill>
        <p:spPr>
          <a:xfrm>
            <a:off x="1" y="-69056"/>
            <a:ext cx="12191999" cy="1412081"/>
          </a:xfrm>
          <a:prstGeom prst="rect">
            <a:avLst/>
          </a:prstGeom>
          <a:noFill/>
          <a:ln>
            <a:noFill/>
          </a:ln>
        </p:spPr>
      </p:pic>
      <p:pic>
        <p:nvPicPr>
          <p:cNvPr id="129" name="Google Shape;129;p29" descr="A picture containing drawing&#10;&#10;Description automatically generated"/>
          <p:cNvPicPr preferRelativeResize="0"/>
          <p:nvPr/>
        </p:nvPicPr>
        <p:blipFill rotWithShape="1">
          <a:blip r:embed="rId3">
            <a:alphaModFix/>
          </a:blip>
          <a:srcRect/>
          <a:stretch/>
        </p:blipFill>
        <p:spPr>
          <a:xfrm>
            <a:off x="838200" y="6336945"/>
            <a:ext cx="1458912" cy="403933"/>
          </a:xfrm>
          <a:prstGeom prst="rect">
            <a:avLst/>
          </a:prstGeom>
          <a:noFill/>
          <a:ln>
            <a:noFill/>
          </a:ln>
        </p:spPr>
      </p:pic>
      <p:sp>
        <p:nvSpPr>
          <p:cNvPr id="130" name="Google Shape;130;p29"/>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1" name="Google Shape;131;p29" descr="A picture containing drawing&#10;&#10;Description automatically generated"/>
          <p:cNvPicPr preferRelativeResize="0"/>
          <p:nvPr/>
        </p:nvPicPr>
        <p:blipFill rotWithShape="1">
          <a:blip r:embed="rId4">
            <a:alphaModFix/>
          </a:blip>
          <a:srcRect/>
          <a:stretch/>
        </p:blipFill>
        <p:spPr>
          <a:xfrm>
            <a:off x="9762565" y="6237180"/>
            <a:ext cx="1591235" cy="5282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2"/>
        <p:cNvGrpSpPr/>
        <p:nvPr/>
      </p:nvGrpSpPr>
      <p:grpSpPr>
        <a:xfrm>
          <a:off x="0" y="0"/>
          <a:ext cx="0" cy="0"/>
          <a:chOff x="0" y="0"/>
          <a:chExt cx="0" cy="0"/>
        </a:xfrm>
      </p:grpSpPr>
      <p:sp>
        <p:nvSpPr>
          <p:cNvPr id="133" name="Google Shape;133;p30"/>
          <p:cNvSpPr txBox="1">
            <a:spLocks noGrp="1"/>
          </p:cNvSpPr>
          <p:nvPr>
            <p:ph type="sldNum" idx="12"/>
          </p:nvPr>
        </p:nvSpPr>
        <p:spPr>
          <a:xfrm>
            <a:off x="4724400" y="6375753"/>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34" name="Google Shape;134;p30"/>
          <p:cNvPicPr preferRelativeResize="0"/>
          <p:nvPr/>
        </p:nvPicPr>
        <p:blipFill rotWithShape="1">
          <a:blip r:embed="rId2">
            <a:alphaModFix/>
          </a:blip>
          <a:srcRect/>
          <a:stretch/>
        </p:blipFill>
        <p:spPr>
          <a:xfrm>
            <a:off x="1" y="-69056"/>
            <a:ext cx="12191999" cy="1412081"/>
          </a:xfrm>
          <a:prstGeom prst="rect">
            <a:avLst/>
          </a:prstGeom>
          <a:noFill/>
          <a:ln>
            <a:noFill/>
          </a:ln>
        </p:spPr>
      </p:pic>
      <p:pic>
        <p:nvPicPr>
          <p:cNvPr id="135" name="Google Shape;135;p30" descr="A picture containing drawing&#10;&#10;Description automatically generated"/>
          <p:cNvPicPr preferRelativeResize="0"/>
          <p:nvPr/>
        </p:nvPicPr>
        <p:blipFill rotWithShape="1">
          <a:blip r:embed="rId3">
            <a:alphaModFix/>
          </a:blip>
          <a:srcRect/>
          <a:stretch/>
        </p:blipFill>
        <p:spPr>
          <a:xfrm>
            <a:off x="838200" y="6356348"/>
            <a:ext cx="1458912" cy="403933"/>
          </a:xfrm>
          <a:prstGeom prst="rect">
            <a:avLst/>
          </a:prstGeom>
          <a:noFill/>
          <a:ln>
            <a:noFill/>
          </a:ln>
        </p:spPr>
      </p:pic>
      <p:sp>
        <p:nvSpPr>
          <p:cNvPr id="136" name="Google Shape;136;p30"/>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7" name="Google Shape;137;p30" descr="A picture containing drawing&#10;&#10;Description automatically generated"/>
          <p:cNvPicPr preferRelativeResize="0"/>
          <p:nvPr/>
        </p:nvPicPr>
        <p:blipFill rotWithShape="1">
          <a:blip r:embed="rId4">
            <a:alphaModFix/>
          </a:blip>
          <a:srcRect/>
          <a:stretch/>
        </p:blipFill>
        <p:spPr>
          <a:xfrm>
            <a:off x="9762565" y="6237180"/>
            <a:ext cx="1591235" cy="5282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8"/>
        <p:cNvGrpSpPr/>
        <p:nvPr/>
      </p:nvGrpSpPr>
      <p:grpSpPr>
        <a:xfrm>
          <a:off x="0" y="0"/>
          <a:ext cx="0" cy="0"/>
          <a:chOff x="0" y="0"/>
          <a:chExt cx="0" cy="0"/>
        </a:xfrm>
      </p:grpSpPr>
      <p:sp>
        <p:nvSpPr>
          <p:cNvPr id="139" name="Google Shape;139;p31"/>
          <p:cNvSpPr>
            <a:spLocks noGrp="1"/>
          </p:cNvSpPr>
          <p:nvPr>
            <p:ph type="pic" idx="2"/>
          </p:nvPr>
        </p:nvSpPr>
        <p:spPr>
          <a:xfrm>
            <a:off x="5183188" y="505441"/>
            <a:ext cx="6172200" cy="5666759"/>
          </a:xfrm>
          <a:prstGeom prst="rect">
            <a:avLst/>
          </a:prstGeom>
          <a:noFill/>
          <a:ln>
            <a:noFill/>
          </a:ln>
        </p:spPr>
      </p:sp>
      <p:sp>
        <p:nvSpPr>
          <p:cNvPr id="140" name="Google Shape;140;p31"/>
          <p:cNvSpPr txBox="1">
            <a:spLocks noGrp="1"/>
          </p:cNvSpPr>
          <p:nvPr>
            <p:ph type="body" idx="1"/>
          </p:nvPr>
        </p:nvSpPr>
        <p:spPr>
          <a:xfrm>
            <a:off x="839788" y="223726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C9CD7"/>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1" name="Google Shape;141;p31"/>
          <p:cNvSpPr txBox="1">
            <a:spLocks noGrp="1"/>
          </p:cNvSpPr>
          <p:nvPr>
            <p:ph type="sldNum" idx="12"/>
          </p:nvPr>
        </p:nvSpPr>
        <p:spPr>
          <a:xfrm>
            <a:off x="4724400" y="6411633"/>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42" name="Google Shape;142;p31"/>
          <p:cNvPicPr preferRelativeResize="0"/>
          <p:nvPr/>
        </p:nvPicPr>
        <p:blipFill rotWithShape="1">
          <a:blip r:embed="rId2">
            <a:alphaModFix/>
          </a:blip>
          <a:srcRect/>
          <a:stretch/>
        </p:blipFill>
        <p:spPr>
          <a:xfrm>
            <a:off x="839788" y="505441"/>
            <a:ext cx="3932237" cy="1465729"/>
          </a:xfrm>
          <a:prstGeom prst="rect">
            <a:avLst/>
          </a:prstGeom>
          <a:noFill/>
          <a:ln>
            <a:noFill/>
          </a:ln>
        </p:spPr>
      </p:pic>
      <p:pic>
        <p:nvPicPr>
          <p:cNvPr id="143" name="Google Shape;143;p31" descr="A picture containing drawing&#10;&#10;Description automatically generated"/>
          <p:cNvPicPr preferRelativeResize="0"/>
          <p:nvPr/>
        </p:nvPicPr>
        <p:blipFill rotWithShape="1">
          <a:blip r:embed="rId3">
            <a:alphaModFix/>
          </a:blip>
          <a:srcRect/>
          <a:stretch/>
        </p:blipFill>
        <p:spPr>
          <a:xfrm>
            <a:off x="838200" y="6352298"/>
            <a:ext cx="1458912" cy="403933"/>
          </a:xfrm>
          <a:prstGeom prst="rect">
            <a:avLst/>
          </a:prstGeom>
          <a:noFill/>
          <a:ln>
            <a:noFill/>
          </a:ln>
        </p:spPr>
      </p:pic>
      <p:sp>
        <p:nvSpPr>
          <p:cNvPr id="144" name="Google Shape;144;p31"/>
          <p:cNvSpPr txBox="1">
            <a:spLocks noGrp="1"/>
          </p:cNvSpPr>
          <p:nvPr>
            <p:ph type="title"/>
          </p:nvPr>
        </p:nvSpPr>
        <p:spPr>
          <a:xfrm>
            <a:off x="839788" y="505441"/>
            <a:ext cx="3932237" cy="1175441"/>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5" name="Google Shape;145;p31" descr="A picture containing drawing&#10;&#10;Description automatically generated"/>
          <p:cNvPicPr preferRelativeResize="0"/>
          <p:nvPr/>
        </p:nvPicPr>
        <p:blipFill rotWithShape="1">
          <a:blip r:embed="rId4">
            <a:alphaModFix/>
          </a:blip>
          <a:srcRect/>
          <a:stretch/>
        </p:blipFill>
        <p:spPr>
          <a:xfrm>
            <a:off x="9762565" y="6277521"/>
            <a:ext cx="1591235" cy="5282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pic>
        <p:nvPicPr>
          <p:cNvPr id="18" name="Google Shape;18;p27"/>
          <p:cNvPicPr preferRelativeResize="0"/>
          <p:nvPr/>
        </p:nvPicPr>
        <p:blipFill rotWithShape="1">
          <a:blip r:embed="rId2">
            <a:alphaModFix/>
          </a:blip>
          <a:srcRect/>
          <a:stretch/>
        </p:blipFill>
        <p:spPr>
          <a:xfrm>
            <a:off x="0" y="-68263"/>
            <a:ext cx="12192000" cy="1411288"/>
          </a:xfrm>
          <a:prstGeom prst="rect">
            <a:avLst/>
          </a:prstGeom>
          <a:noFill/>
          <a:ln>
            <a:noFill/>
          </a:ln>
        </p:spPr>
      </p:pic>
      <p:pic>
        <p:nvPicPr>
          <p:cNvPr id="19" name="Google Shape;19;p27" descr="A picture containing drawing&#10;&#10;Description automatically generated"/>
          <p:cNvPicPr preferRelativeResize="0"/>
          <p:nvPr/>
        </p:nvPicPr>
        <p:blipFill rotWithShape="1">
          <a:blip r:embed="rId3">
            <a:alphaModFix/>
          </a:blip>
          <a:srcRect/>
          <a:stretch/>
        </p:blipFill>
        <p:spPr>
          <a:xfrm>
            <a:off x="838200" y="6365875"/>
            <a:ext cx="1458913" cy="403225"/>
          </a:xfrm>
          <a:prstGeom prst="rect">
            <a:avLst/>
          </a:prstGeom>
          <a:noFill/>
          <a:ln>
            <a:noFill/>
          </a:ln>
        </p:spPr>
      </p:pic>
      <p:pic>
        <p:nvPicPr>
          <p:cNvPr id="20" name="Google Shape;20;p27" descr="A picture containing drawing&#10;&#10;Description automatically generated"/>
          <p:cNvPicPr preferRelativeResize="0"/>
          <p:nvPr/>
        </p:nvPicPr>
        <p:blipFill rotWithShape="1">
          <a:blip r:embed="rId4">
            <a:alphaModFix/>
          </a:blip>
          <a:srcRect/>
          <a:stretch/>
        </p:blipFill>
        <p:spPr>
          <a:xfrm>
            <a:off x="9763125" y="6237288"/>
            <a:ext cx="1590675" cy="528637"/>
          </a:xfrm>
          <a:prstGeom prst="rect">
            <a:avLst/>
          </a:prstGeom>
          <a:noFill/>
          <a:ln>
            <a:noFill/>
          </a:ln>
        </p:spPr>
      </p:pic>
      <p:sp>
        <p:nvSpPr>
          <p:cNvPr id="21" name="Google Shape;21;p27"/>
          <p:cNvSpPr txBox="1">
            <a:spLocks noGrp="1"/>
          </p:cNvSpPr>
          <p:nvPr>
            <p:ph type="body" idx="1"/>
          </p:nvPr>
        </p:nvSpPr>
        <p:spPr>
          <a:xfrm>
            <a:off x="838200" y="1628775"/>
            <a:ext cx="10515600" cy="45481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3C9CD7"/>
              </a:buClr>
              <a:buSzPts val="2800"/>
              <a:buChar char="•"/>
              <a:defRPr b="1" i="0">
                <a:solidFill>
                  <a:srgbClr val="3C9CD7"/>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7"/>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0000"/>
              </a:buClr>
              <a:buSzPts val="1400"/>
              <a:buFont typeface="Arial"/>
              <a:buNone/>
              <a:defRPr sz="4400" b="1" i="0" u="none" strike="noStrike" cap="none">
                <a:solidFill>
                  <a:schemeClr val="lt1"/>
                </a:solidFill>
                <a:latin typeface="Calibri"/>
                <a:ea typeface="Calibri"/>
                <a:cs typeface="Calibri"/>
                <a:sym typeface="Calibri"/>
              </a:defRPr>
            </a:lvl1pPr>
            <a:lvl2pPr marR="0" lvl="1"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2pPr>
            <a:lvl3pPr marR="0" lvl="2"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3pPr>
            <a:lvl4pPr marR="0" lvl="3"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4pPr>
            <a:lvl5pPr marR="0" lvl="4"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5pPr>
            <a:lvl6pPr marR="0" lvl="5"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6pPr>
            <a:lvl7pPr marR="0" lvl="6"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7pPr>
            <a:lvl8pPr marR="0" lvl="7"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8pPr>
            <a:lvl9pPr marR="0" lvl="8"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9pPr>
          </a:lstStyle>
          <a:p>
            <a:endParaRPr/>
          </a:p>
        </p:txBody>
      </p:sp>
      <p:sp>
        <p:nvSpPr>
          <p:cNvPr id="23" name="Google Shape;23;p27"/>
          <p:cNvSpPr txBox="1">
            <a:spLocks noGrp="1"/>
          </p:cNvSpPr>
          <p:nvPr>
            <p:ph type="sldNum" idx="12"/>
          </p:nvPr>
        </p:nvSpPr>
        <p:spPr>
          <a:xfrm>
            <a:off x="4724400" y="6365875"/>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46"/>
        <p:cNvGrpSpPr/>
        <p:nvPr/>
      </p:nvGrpSpPr>
      <p:grpSpPr>
        <a:xfrm>
          <a:off x="0" y="0"/>
          <a:ext cx="0" cy="0"/>
          <a:chOff x="0" y="0"/>
          <a:chExt cx="0" cy="0"/>
        </a:xfrm>
      </p:grpSpPr>
      <p:sp>
        <p:nvSpPr>
          <p:cNvPr id="147" name="Google Shape;147;p32"/>
          <p:cNvSpPr txBox="1">
            <a:spLocks noGrp="1"/>
          </p:cNvSpPr>
          <p:nvPr>
            <p:ph type="body" idx="1"/>
          </p:nvPr>
        </p:nvSpPr>
        <p:spPr>
          <a:xfrm rot="5400000">
            <a:off x="2638425" y="-1057275"/>
            <a:ext cx="5434013" cy="90344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32"/>
          <p:cNvSpPr txBox="1">
            <a:spLocks noGrp="1"/>
          </p:cNvSpPr>
          <p:nvPr>
            <p:ph type="sldNum" idx="12"/>
          </p:nvPr>
        </p:nvSpPr>
        <p:spPr>
          <a:xfrm rot="5400000">
            <a:off x="-1010905" y="3277393"/>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49" name="Google Shape;149;p32"/>
          <p:cNvPicPr preferRelativeResize="0"/>
          <p:nvPr/>
        </p:nvPicPr>
        <p:blipFill rotWithShape="1">
          <a:blip r:embed="rId2">
            <a:alphaModFix/>
          </a:blip>
          <a:srcRect/>
          <a:stretch/>
        </p:blipFill>
        <p:spPr>
          <a:xfrm rot="5400000">
            <a:off x="8089002" y="2656390"/>
            <a:ext cx="6892526" cy="1510693"/>
          </a:xfrm>
          <a:prstGeom prst="rect">
            <a:avLst/>
          </a:prstGeom>
          <a:noFill/>
          <a:ln>
            <a:noFill/>
          </a:ln>
        </p:spPr>
      </p:pic>
      <p:pic>
        <p:nvPicPr>
          <p:cNvPr id="150" name="Google Shape;150;p32" descr="A picture containing drawing&#10;&#10;Description automatically generated"/>
          <p:cNvPicPr preferRelativeResize="0"/>
          <p:nvPr/>
        </p:nvPicPr>
        <p:blipFill rotWithShape="1">
          <a:blip r:embed="rId3">
            <a:alphaModFix/>
          </a:blip>
          <a:srcRect/>
          <a:stretch/>
        </p:blipFill>
        <p:spPr>
          <a:xfrm rot="5400000">
            <a:off x="-388166" y="867959"/>
            <a:ext cx="1458912" cy="403933"/>
          </a:xfrm>
          <a:prstGeom prst="rect">
            <a:avLst/>
          </a:prstGeom>
          <a:noFill/>
          <a:ln>
            <a:noFill/>
          </a:ln>
        </p:spPr>
      </p:pic>
      <p:sp>
        <p:nvSpPr>
          <p:cNvPr id="151" name="Google Shape;151;p32"/>
          <p:cNvSpPr txBox="1">
            <a:spLocks noGrp="1"/>
          </p:cNvSpPr>
          <p:nvPr>
            <p:ph type="title"/>
          </p:nvPr>
        </p:nvSpPr>
        <p:spPr>
          <a:xfrm rot="5400000">
            <a:off x="7993889" y="2766220"/>
            <a:ext cx="68580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2" name="Google Shape;152;p32" descr="A picture containing drawing&#10;&#10;Description automatically generated"/>
          <p:cNvPicPr preferRelativeResize="0"/>
          <p:nvPr/>
        </p:nvPicPr>
        <p:blipFill rotWithShape="1">
          <a:blip r:embed="rId4">
            <a:alphaModFix/>
          </a:blip>
          <a:srcRect/>
          <a:stretch/>
        </p:blipFill>
        <p:spPr>
          <a:xfrm rot="5400000">
            <a:off x="-468377" y="5590090"/>
            <a:ext cx="1591235" cy="52829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53"/>
        <p:cNvGrpSpPr/>
        <p:nvPr/>
      </p:nvGrpSpPr>
      <p:grpSpPr>
        <a:xfrm>
          <a:off x="0" y="0"/>
          <a:ext cx="0" cy="0"/>
          <a:chOff x="0" y="0"/>
          <a:chExt cx="0" cy="0"/>
        </a:xfrm>
      </p:grpSpPr>
      <p:sp>
        <p:nvSpPr>
          <p:cNvPr id="154" name="Google Shape;154;p33"/>
          <p:cNvSpPr txBox="1">
            <a:spLocks noGrp="1"/>
          </p:cNvSpPr>
          <p:nvPr>
            <p:ph type="body" idx="1"/>
          </p:nvPr>
        </p:nvSpPr>
        <p:spPr>
          <a:xfrm rot="5400000">
            <a:off x="2520950" y="-1317625"/>
            <a:ext cx="5811838" cy="9177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3"/>
          <p:cNvSpPr txBox="1">
            <a:spLocks noGrp="1"/>
          </p:cNvSpPr>
          <p:nvPr>
            <p:ph type="sldNum" idx="12"/>
          </p:nvPr>
        </p:nvSpPr>
        <p:spPr>
          <a:xfrm rot="5400000">
            <a:off x="-942369" y="3246437"/>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56" name="Google Shape;156;p33"/>
          <p:cNvPicPr preferRelativeResize="0"/>
          <p:nvPr/>
        </p:nvPicPr>
        <p:blipFill rotWithShape="1">
          <a:blip r:embed="rId2">
            <a:alphaModFix/>
          </a:blip>
          <a:srcRect/>
          <a:stretch/>
        </p:blipFill>
        <p:spPr>
          <a:xfrm rot="5400000">
            <a:off x="8095725" y="2649667"/>
            <a:ext cx="6892526" cy="1524140"/>
          </a:xfrm>
          <a:prstGeom prst="rect">
            <a:avLst/>
          </a:prstGeom>
          <a:noFill/>
          <a:ln>
            <a:noFill/>
          </a:ln>
        </p:spPr>
      </p:pic>
      <p:pic>
        <p:nvPicPr>
          <p:cNvPr id="157" name="Google Shape;157;p33" descr="A picture containing drawing&#10;&#10;Description automatically generated"/>
          <p:cNvPicPr preferRelativeResize="0"/>
          <p:nvPr/>
        </p:nvPicPr>
        <p:blipFill rotWithShape="1">
          <a:blip r:embed="rId3">
            <a:alphaModFix/>
          </a:blip>
          <a:srcRect/>
          <a:stretch/>
        </p:blipFill>
        <p:spPr>
          <a:xfrm rot="5400000">
            <a:off x="-312455" y="892894"/>
            <a:ext cx="1458912" cy="403933"/>
          </a:xfrm>
          <a:prstGeom prst="rect">
            <a:avLst/>
          </a:prstGeom>
          <a:noFill/>
          <a:ln>
            <a:noFill/>
          </a:ln>
        </p:spPr>
      </p:pic>
      <p:sp>
        <p:nvSpPr>
          <p:cNvPr id="158" name="Google Shape;158;p33"/>
          <p:cNvSpPr txBox="1">
            <a:spLocks noGrp="1"/>
          </p:cNvSpPr>
          <p:nvPr>
            <p:ph type="title"/>
          </p:nvPr>
        </p:nvSpPr>
        <p:spPr>
          <a:xfrm rot="5400000">
            <a:off x="8050912" y="2766220"/>
            <a:ext cx="68580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59" name="Google Shape;159;p33" descr="A picture containing drawing&#10;&#10;Description automatically generated"/>
          <p:cNvPicPr preferRelativeResize="0"/>
          <p:nvPr/>
        </p:nvPicPr>
        <p:blipFill rotWithShape="1">
          <a:blip r:embed="rId4">
            <a:alphaModFix/>
          </a:blip>
          <a:srcRect/>
          <a:stretch/>
        </p:blipFill>
        <p:spPr>
          <a:xfrm rot="5400000">
            <a:off x="-382927" y="5565153"/>
            <a:ext cx="1591235" cy="5282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2"/>
        <p:cNvGrpSpPr/>
        <p:nvPr/>
      </p:nvGrpSpPr>
      <p:grpSpPr>
        <a:xfrm>
          <a:off x="0" y="0"/>
          <a:ext cx="0" cy="0"/>
          <a:chOff x="0" y="0"/>
          <a:chExt cx="0" cy="0"/>
        </a:xfrm>
      </p:grpSpPr>
      <p:sp>
        <p:nvSpPr>
          <p:cNvPr id="163" name="Google Shape;163;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36"/>
          <p:cNvSpPr txBox="1">
            <a:spLocks noGrp="1"/>
          </p:cNvSpPr>
          <p:nvPr>
            <p:ph type="sldNum" idx="12"/>
          </p:nvPr>
        </p:nvSpPr>
        <p:spPr>
          <a:xfrm>
            <a:off x="4648200" y="6385091"/>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66" name="Google Shape;166;p36"/>
          <p:cNvPicPr preferRelativeResize="0"/>
          <p:nvPr/>
        </p:nvPicPr>
        <p:blipFill rotWithShape="1">
          <a:blip r:embed="rId2">
            <a:alphaModFix/>
          </a:blip>
          <a:srcRect/>
          <a:stretch/>
        </p:blipFill>
        <p:spPr>
          <a:xfrm>
            <a:off x="1" y="-69056"/>
            <a:ext cx="12191999" cy="1412081"/>
          </a:xfrm>
          <a:prstGeom prst="rect">
            <a:avLst/>
          </a:prstGeom>
          <a:noFill/>
          <a:ln>
            <a:noFill/>
          </a:ln>
        </p:spPr>
      </p:pic>
      <p:pic>
        <p:nvPicPr>
          <p:cNvPr id="167" name="Google Shape;167;p36" descr="A picture containing drawing&#10;&#10;Description automatically generated"/>
          <p:cNvPicPr preferRelativeResize="0"/>
          <p:nvPr/>
        </p:nvPicPr>
        <p:blipFill rotWithShape="1">
          <a:blip r:embed="rId3">
            <a:alphaModFix/>
          </a:blip>
          <a:srcRect/>
          <a:stretch/>
        </p:blipFill>
        <p:spPr>
          <a:xfrm>
            <a:off x="791229" y="6346283"/>
            <a:ext cx="1458912" cy="403933"/>
          </a:xfrm>
          <a:prstGeom prst="rect">
            <a:avLst/>
          </a:prstGeom>
          <a:noFill/>
          <a:ln>
            <a:noFill/>
          </a:ln>
        </p:spPr>
      </p:pic>
      <p:sp>
        <p:nvSpPr>
          <p:cNvPr id="168" name="Google Shape;168;p36"/>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9" name="Google Shape;169;p36" descr="A picture containing drawing&#10;&#10;Description automatically generated"/>
          <p:cNvPicPr preferRelativeResize="0"/>
          <p:nvPr/>
        </p:nvPicPr>
        <p:blipFill rotWithShape="1">
          <a:blip r:embed="rId4">
            <a:alphaModFix/>
          </a:blip>
          <a:srcRect/>
          <a:stretch/>
        </p:blipFill>
        <p:spPr>
          <a:xfrm>
            <a:off x="9762565" y="6237180"/>
            <a:ext cx="1591235" cy="52829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0"/>
        <p:cNvGrpSpPr/>
        <p:nvPr/>
      </p:nvGrpSpPr>
      <p:grpSpPr>
        <a:xfrm>
          <a:off x="0" y="0"/>
          <a:ext cx="0" cy="0"/>
          <a:chOff x="0" y="0"/>
          <a:chExt cx="0" cy="0"/>
        </a:xfrm>
      </p:grpSpPr>
      <p:pic>
        <p:nvPicPr>
          <p:cNvPr id="171" name="Google Shape;171;p47" descr="A close up of a logo&#10;&#10;Description automatically generated"/>
          <p:cNvPicPr preferRelativeResize="0"/>
          <p:nvPr/>
        </p:nvPicPr>
        <p:blipFill rotWithShape="1">
          <a:blip r:embed="rId2">
            <a:alphaModFix/>
          </a:blip>
          <a:srcRect/>
          <a:stretch/>
        </p:blipFill>
        <p:spPr>
          <a:xfrm>
            <a:off x="-1" y="-88135"/>
            <a:ext cx="12192000" cy="7074370"/>
          </a:xfrm>
          <a:prstGeom prst="rect">
            <a:avLst/>
          </a:prstGeom>
          <a:noFill/>
          <a:ln>
            <a:noFill/>
          </a:ln>
        </p:spPr>
      </p:pic>
      <p:sp>
        <p:nvSpPr>
          <p:cNvPr id="172" name="Google Shape;172;p47"/>
          <p:cNvSpPr txBox="1">
            <a:spLocks noGrp="1"/>
          </p:cNvSpPr>
          <p:nvPr>
            <p:ph type="ctrTitle"/>
          </p:nvPr>
        </p:nvSpPr>
        <p:spPr>
          <a:xfrm>
            <a:off x="-1" y="2151528"/>
            <a:ext cx="12192000" cy="219187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3C9CD7"/>
              </a:buClr>
              <a:buSzPts val="6000"/>
              <a:buFont typeface="Calibri"/>
              <a:buNone/>
              <a:defRPr sz="6000" b="1" i="0" u="none" strike="noStrike" cap="none">
                <a:solidFill>
                  <a:srgbClr val="3C9CD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3" name="Google Shape;173;p47"/>
          <p:cNvSpPr txBox="1">
            <a:spLocks noGrp="1"/>
          </p:cNvSpPr>
          <p:nvPr>
            <p:ph type="subTitle" idx="1"/>
          </p:nvPr>
        </p:nvSpPr>
        <p:spPr>
          <a:xfrm>
            <a:off x="1523999" y="4924267"/>
            <a:ext cx="9144000" cy="110373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4" name="Google Shape;174;p47" descr="A picture containing light&#10;&#10;Description automatically generated"/>
          <p:cNvPicPr preferRelativeResize="0"/>
          <p:nvPr/>
        </p:nvPicPr>
        <p:blipFill rotWithShape="1">
          <a:blip r:embed="rId3">
            <a:alphaModFix/>
          </a:blip>
          <a:srcRect/>
          <a:stretch/>
        </p:blipFill>
        <p:spPr>
          <a:xfrm>
            <a:off x="618566" y="251296"/>
            <a:ext cx="4637706" cy="1695296"/>
          </a:xfrm>
          <a:prstGeom prst="rect">
            <a:avLst/>
          </a:prstGeom>
          <a:noFill/>
          <a:ln>
            <a:noFill/>
          </a:ln>
          <a:effectLst>
            <a:outerShdw blurRad="50800" dist="38100" dir="2700000" algn="tl" rotWithShape="0">
              <a:srgbClr val="000000">
                <a:alpha val="40000"/>
              </a:srgbClr>
            </a:outerShdw>
          </a:effectLst>
        </p:spPr>
      </p:pic>
      <p:pic>
        <p:nvPicPr>
          <p:cNvPr id="175" name="Google Shape;175;p47"/>
          <p:cNvPicPr preferRelativeResize="0"/>
          <p:nvPr/>
        </p:nvPicPr>
        <p:blipFill rotWithShape="1">
          <a:blip r:embed="rId4">
            <a:alphaModFix/>
          </a:blip>
          <a:srcRect/>
          <a:stretch/>
        </p:blipFill>
        <p:spPr>
          <a:xfrm>
            <a:off x="7493000" y="581865"/>
            <a:ext cx="3175000" cy="10541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6"/>
        <p:cNvGrpSpPr/>
        <p:nvPr/>
      </p:nvGrpSpPr>
      <p:grpSpPr>
        <a:xfrm>
          <a:off x="0" y="0"/>
          <a:ext cx="0" cy="0"/>
          <a:chOff x="0" y="0"/>
          <a:chExt cx="0" cy="0"/>
        </a:xfrm>
      </p:grpSpPr>
      <p:pic>
        <p:nvPicPr>
          <p:cNvPr id="177" name="Google Shape;177;p48" descr="A group of people walking down a dirt road&#10;&#10;Description automatically generated"/>
          <p:cNvPicPr preferRelativeResize="0"/>
          <p:nvPr/>
        </p:nvPicPr>
        <p:blipFill rotWithShape="1">
          <a:blip r:embed="rId2">
            <a:alphaModFix amt="20000"/>
          </a:blip>
          <a:srcRect t="18246" b="35667"/>
          <a:stretch/>
        </p:blipFill>
        <p:spPr>
          <a:xfrm>
            <a:off x="30373" y="2996588"/>
            <a:ext cx="12191999" cy="3966072"/>
          </a:xfrm>
          <a:prstGeom prst="rect">
            <a:avLst/>
          </a:prstGeom>
          <a:noFill/>
          <a:ln>
            <a:noFill/>
          </a:ln>
        </p:spPr>
      </p:pic>
      <p:sp>
        <p:nvSpPr>
          <p:cNvPr id="178" name="Google Shape;178;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9" name="Google Shape;179;p48"/>
          <p:cNvSpPr txBox="1">
            <a:spLocks noGrp="1"/>
          </p:cNvSpPr>
          <p:nvPr>
            <p:ph type="sldNum" idx="12"/>
          </p:nvPr>
        </p:nvSpPr>
        <p:spPr>
          <a:xfrm>
            <a:off x="4718050" y="6359525"/>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80" name="Google Shape;180;p48"/>
          <p:cNvPicPr preferRelativeResize="0"/>
          <p:nvPr/>
        </p:nvPicPr>
        <p:blipFill rotWithShape="1">
          <a:blip r:embed="rId3">
            <a:alphaModFix/>
          </a:blip>
          <a:srcRect/>
          <a:stretch/>
        </p:blipFill>
        <p:spPr>
          <a:xfrm>
            <a:off x="0" y="0"/>
            <a:ext cx="12192000" cy="3871913"/>
          </a:xfrm>
          <a:prstGeom prst="rect">
            <a:avLst/>
          </a:prstGeom>
          <a:noFill/>
          <a:ln>
            <a:noFill/>
          </a:ln>
        </p:spPr>
      </p:pic>
      <p:sp>
        <p:nvSpPr>
          <p:cNvPr id="181" name="Google Shape;181;p48"/>
          <p:cNvSpPr txBox="1">
            <a:spLocks noGrp="1"/>
          </p:cNvSpPr>
          <p:nvPr>
            <p:ph type="title"/>
          </p:nvPr>
        </p:nvSpPr>
        <p:spPr>
          <a:xfrm>
            <a:off x="831850" y="576263"/>
            <a:ext cx="10515600" cy="2852737"/>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6000"/>
              <a:buFont typeface="Calibri"/>
              <a:buNone/>
              <a:defRPr sz="6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82" name="Google Shape;182;p48" descr="A picture containing light&#10;&#10;Description automatically generated"/>
          <p:cNvPicPr preferRelativeResize="0"/>
          <p:nvPr/>
        </p:nvPicPr>
        <p:blipFill rotWithShape="1">
          <a:blip r:embed="rId4">
            <a:alphaModFix/>
          </a:blip>
          <a:srcRect/>
          <a:stretch/>
        </p:blipFill>
        <p:spPr>
          <a:xfrm>
            <a:off x="0" y="133349"/>
            <a:ext cx="4498235" cy="1644313"/>
          </a:xfrm>
          <a:prstGeom prst="rect">
            <a:avLst/>
          </a:prstGeom>
          <a:noFill/>
          <a:ln>
            <a:noFill/>
          </a:ln>
          <a:effectLst>
            <a:outerShdw blurRad="50800" dist="38100" dir="2700000" algn="tl" rotWithShape="0">
              <a:srgbClr val="000000">
                <a:alpha val="40000"/>
              </a:srgbClr>
            </a:outerShdw>
          </a:effectLst>
        </p:spPr>
      </p:pic>
      <p:pic>
        <p:nvPicPr>
          <p:cNvPr id="183" name="Google Shape;183;p48"/>
          <p:cNvPicPr preferRelativeResize="0"/>
          <p:nvPr/>
        </p:nvPicPr>
        <p:blipFill rotWithShape="1">
          <a:blip r:embed="rId5">
            <a:alphaModFix/>
          </a:blip>
          <a:srcRect/>
          <a:stretch/>
        </p:blipFill>
        <p:spPr>
          <a:xfrm>
            <a:off x="8185150" y="401562"/>
            <a:ext cx="3175000" cy="105410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4"/>
        <p:cNvGrpSpPr/>
        <p:nvPr/>
      </p:nvGrpSpPr>
      <p:grpSpPr>
        <a:xfrm>
          <a:off x="0" y="0"/>
          <a:ext cx="0" cy="0"/>
          <a:chOff x="0" y="0"/>
          <a:chExt cx="0" cy="0"/>
        </a:xfrm>
      </p:grpSpPr>
      <p:pic>
        <p:nvPicPr>
          <p:cNvPr id="185" name="Google Shape;185;p49"/>
          <p:cNvPicPr preferRelativeResize="0"/>
          <p:nvPr/>
        </p:nvPicPr>
        <p:blipFill rotWithShape="1">
          <a:blip r:embed="rId2">
            <a:alphaModFix/>
          </a:blip>
          <a:srcRect/>
          <a:stretch/>
        </p:blipFill>
        <p:spPr>
          <a:xfrm>
            <a:off x="839787" y="541541"/>
            <a:ext cx="3932238" cy="1642710"/>
          </a:xfrm>
          <a:prstGeom prst="rect">
            <a:avLst/>
          </a:prstGeom>
          <a:noFill/>
          <a:ln>
            <a:noFill/>
          </a:ln>
        </p:spPr>
      </p:pic>
      <p:sp>
        <p:nvSpPr>
          <p:cNvPr id="186" name="Google Shape;186;p49"/>
          <p:cNvSpPr txBox="1">
            <a:spLocks noGrp="1"/>
          </p:cNvSpPr>
          <p:nvPr>
            <p:ph type="title"/>
          </p:nvPr>
        </p:nvSpPr>
        <p:spPr>
          <a:xfrm>
            <a:off x="839788" y="409364"/>
            <a:ext cx="3932237" cy="16002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7" name="Google Shape;187;p49"/>
          <p:cNvSpPr txBox="1">
            <a:spLocks noGrp="1"/>
          </p:cNvSpPr>
          <p:nvPr>
            <p:ph type="body" idx="1"/>
          </p:nvPr>
        </p:nvSpPr>
        <p:spPr>
          <a:xfrm>
            <a:off x="5183188" y="541541"/>
            <a:ext cx="6172200" cy="552308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3C9CD7"/>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88" name="Google Shape;188;p49"/>
          <p:cNvSpPr txBox="1">
            <a:spLocks noGrp="1"/>
          </p:cNvSpPr>
          <p:nvPr>
            <p:ph type="body" idx="2"/>
          </p:nvPr>
        </p:nvSpPr>
        <p:spPr>
          <a:xfrm>
            <a:off x="839788" y="2475975"/>
            <a:ext cx="3932237" cy="35886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C9CD7"/>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9" name="Google Shape;189;p49"/>
          <p:cNvSpPr txBox="1">
            <a:spLocks noGrp="1"/>
          </p:cNvSpPr>
          <p:nvPr>
            <p:ph type="sldNum" idx="12"/>
          </p:nvPr>
        </p:nvSpPr>
        <p:spPr>
          <a:xfrm>
            <a:off x="4724400" y="6356348"/>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90" name="Google Shape;190;p49" descr="A picture containing drawing&#10;&#10;Description automatically generated"/>
          <p:cNvPicPr preferRelativeResize="0"/>
          <p:nvPr/>
        </p:nvPicPr>
        <p:blipFill rotWithShape="1">
          <a:blip r:embed="rId3">
            <a:alphaModFix/>
          </a:blip>
          <a:srcRect/>
          <a:stretch/>
        </p:blipFill>
        <p:spPr>
          <a:xfrm>
            <a:off x="838200" y="6356348"/>
            <a:ext cx="1458912" cy="403933"/>
          </a:xfrm>
          <a:prstGeom prst="rect">
            <a:avLst/>
          </a:prstGeom>
          <a:noFill/>
          <a:ln>
            <a:noFill/>
          </a:ln>
        </p:spPr>
      </p:pic>
      <p:pic>
        <p:nvPicPr>
          <p:cNvPr id="191" name="Google Shape;191;p49" descr="A picture containing drawing&#10;&#10;Description automatically generated"/>
          <p:cNvPicPr preferRelativeResize="0"/>
          <p:nvPr/>
        </p:nvPicPr>
        <p:blipFill rotWithShape="1">
          <a:blip r:embed="rId4">
            <a:alphaModFix/>
          </a:blip>
          <a:srcRect/>
          <a:stretch/>
        </p:blipFill>
        <p:spPr>
          <a:xfrm>
            <a:off x="9762565" y="6237180"/>
            <a:ext cx="1591235" cy="52829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92"/>
        <p:cNvGrpSpPr/>
        <p:nvPr/>
      </p:nvGrpSpPr>
      <p:grpSpPr>
        <a:xfrm>
          <a:off x="0" y="0"/>
          <a:ext cx="0" cy="0"/>
          <a:chOff x="0" y="0"/>
          <a:chExt cx="0" cy="0"/>
        </a:xfrm>
      </p:grpSpPr>
      <p:pic>
        <p:nvPicPr>
          <p:cNvPr id="193" name="Google Shape;193;p50" descr="A group of people walking down a dirt road&#10;&#10;Description automatically generated"/>
          <p:cNvPicPr preferRelativeResize="0"/>
          <p:nvPr/>
        </p:nvPicPr>
        <p:blipFill rotWithShape="1">
          <a:blip r:embed="rId2">
            <a:alphaModFix amt="20000"/>
          </a:blip>
          <a:srcRect t="8750" b="11246"/>
          <a:stretch/>
        </p:blipFill>
        <p:spPr>
          <a:xfrm>
            <a:off x="0" y="228598"/>
            <a:ext cx="12191999" cy="6884896"/>
          </a:xfrm>
          <a:prstGeom prst="rect">
            <a:avLst/>
          </a:prstGeom>
          <a:noFill/>
          <a:ln>
            <a:noFill/>
          </a:ln>
        </p:spPr>
      </p:pic>
      <p:pic>
        <p:nvPicPr>
          <p:cNvPr id="194" name="Google Shape;194;p50"/>
          <p:cNvPicPr preferRelativeResize="0"/>
          <p:nvPr/>
        </p:nvPicPr>
        <p:blipFill rotWithShape="1">
          <a:blip r:embed="rId3">
            <a:alphaModFix/>
          </a:blip>
          <a:srcRect/>
          <a:stretch/>
        </p:blipFill>
        <p:spPr>
          <a:xfrm>
            <a:off x="0" y="-121024"/>
            <a:ext cx="12192000" cy="2138083"/>
          </a:xfrm>
          <a:prstGeom prst="rect">
            <a:avLst/>
          </a:prstGeom>
          <a:noFill/>
          <a:ln>
            <a:noFill/>
          </a:ln>
        </p:spPr>
      </p:pic>
      <p:sp>
        <p:nvSpPr>
          <p:cNvPr id="195" name="Google Shape;195;p50"/>
          <p:cNvSpPr txBox="1"/>
          <p:nvPr/>
        </p:nvSpPr>
        <p:spPr>
          <a:xfrm>
            <a:off x="0" y="6119336"/>
            <a:ext cx="1219200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C9CD7"/>
              </a:buClr>
              <a:buSzPts val="2400"/>
              <a:buFont typeface="Calibri"/>
              <a:buNone/>
            </a:pPr>
            <a:r>
              <a:rPr lang="en-US" sz="2400" b="0" i="0" u="none" strike="noStrike" cap="none">
                <a:solidFill>
                  <a:srgbClr val="3C9CD7"/>
                </a:solidFill>
                <a:latin typeface="Calibri"/>
                <a:ea typeface="Calibri"/>
                <a:cs typeface="Calibri"/>
                <a:sym typeface="Calibri"/>
              </a:rPr>
              <a:t>Visit </a:t>
            </a:r>
            <a:r>
              <a:rPr lang="en-US" sz="2400" b="1" i="0" u="sng" strike="noStrike" cap="none">
                <a:solidFill>
                  <a:srgbClr val="3C9CD7"/>
                </a:solidFill>
                <a:latin typeface="Calibri"/>
                <a:ea typeface="Calibri"/>
                <a:cs typeface="Calibri"/>
                <a:sym typeface="Calibri"/>
              </a:rPr>
              <a:t>csemonline.net </a:t>
            </a:r>
            <a:r>
              <a:rPr lang="en-US" sz="2400" b="0" i="0" u="none" strike="noStrike" cap="none">
                <a:solidFill>
                  <a:srgbClr val="3C9CD7"/>
                </a:solidFill>
                <a:latin typeface="Calibri"/>
                <a:ea typeface="Calibri"/>
                <a:cs typeface="Calibri"/>
                <a:sym typeface="Calibri"/>
              </a:rPr>
              <a:t>| Follow us on Twitter </a:t>
            </a:r>
            <a:r>
              <a:rPr lang="en-US" sz="2400" b="1" i="0" u="sng" strike="noStrike" cap="none">
                <a:solidFill>
                  <a:srgbClr val="3C9CD7"/>
                </a:solidFill>
                <a:latin typeface="Calibri"/>
                <a:ea typeface="Calibri"/>
                <a:cs typeface="Calibri"/>
                <a:sym typeface="Calibri"/>
              </a:rPr>
              <a:t>@CSOs4UHC </a:t>
            </a:r>
            <a:r>
              <a:rPr lang="en-US" sz="2400" b="0" i="0" u="none" strike="noStrike" cap="none">
                <a:solidFill>
                  <a:srgbClr val="3C9CD7"/>
                </a:solidFill>
                <a:latin typeface="Calibri"/>
                <a:ea typeface="Calibri"/>
                <a:cs typeface="Calibri"/>
                <a:sym typeface="Calibri"/>
              </a:rPr>
              <a:t>| Contact: </a:t>
            </a:r>
            <a:r>
              <a:rPr lang="en-US" sz="2400" b="1" i="0" u="sng" strike="noStrike" cap="none">
                <a:solidFill>
                  <a:srgbClr val="3C9CD7"/>
                </a:solidFill>
                <a:latin typeface="Calibri"/>
                <a:ea typeface="Calibri"/>
                <a:cs typeface="Calibri"/>
                <a:sym typeface="Calibri"/>
              </a:rPr>
              <a:t>CSEM@msh.org </a:t>
            </a:r>
            <a:endParaRPr sz="2400" b="0" i="0" u="none" strike="noStrike" cap="none">
              <a:solidFill>
                <a:srgbClr val="3C9CD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96" name="Google Shape;196;p50" descr="A picture containing light&#10;&#10;Description automatically generated"/>
          <p:cNvPicPr preferRelativeResize="0"/>
          <p:nvPr/>
        </p:nvPicPr>
        <p:blipFill rotWithShape="1">
          <a:blip r:embed="rId4">
            <a:alphaModFix/>
          </a:blip>
          <a:srcRect/>
          <a:stretch/>
        </p:blipFill>
        <p:spPr>
          <a:xfrm>
            <a:off x="-453466" y="-130297"/>
            <a:ext cx="3175000" cy="1160609"/>
          </a:xfrm>
          <a:prstGeom prst="rect">
            <a:avLst/>
          </a:prstGeom>
          <a:noFill/>
          <a:ln>
            <a:noFill/>
          </a:ln>
          <a:effectLst>
            <a:outerShdw blurRad="50800" dist="38100" dir="2700000" algn="tl" rotWithShape="0">
              <a:srgbClr val="000000">
                <a:alpha val="40000"/>
              </a:srgbClr>
            </a:outerShdw>
          </a:effectLst>
        </p:spPr>
      </p:pic>
      <p:pic>
        <p:nvPicPr>
          <p:cNvPr id="197" name="Google Shape;197;p50"/>
          <p:cNvPicPr preferRelativeResize="0"/>
          <p:nvPr/>
        </p:nvPicPr>
        <p:blipFill rotWithShape="1">
          <a:blip r:embed="rId5">
            <a:alphaModFix/>
          </a:blip>
          <a:srcRect/>
          <a:stretch/>
        </p:blipFill>
        <p:spPr>
          <a:xfrm>
            <a:off x="9791700" y="89232"/>
            <a:ext cx="2263588" cy="751511"/>
          </a:xfrm>
          <a:prstGeom prst="rect">
            <a:avLst/>
          </a:prstGeom>
          <a:noFill/>
          <a:ln>
            <a:noFill/>
          </a:ln>
          <a:effectLst>
            <a:outerShdw blurRad="50800" dist="38100" dir="2700000" algn="tl" rotWithShape="0">
              <a:srgbClr val="000000">
                <a:alpha val="40000"/>
              </a:srgbClr>
            </a:outerShdw>
          </a:effectLst>
        </p:spPr>
      </p:pic>
      <p:sp>
        <p:nvSpPr>
          <p:cNvPr id="198" name="Google Shape;198;p50"/>
          <p:cNvSpPr txBox="1">
            <a:spLocks noGrp="1"/>
          </p:cNvSpPr>
          <p:nvPr>
            <p:ph type="title"/>
          </p:nvPr>
        </p:nvSpPr>
        <p:spPr>
          <a:xfrm>
            <a:off x="838199" y="850893"/>
            <a:ext cx="10515600" cy="95767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9"/>
        <p:cNvGrpSpPr/>
        <p:nvPr/>
      </p:nvGrpSpPr>
      <p:grpSpPr>
        <a:xfrm>
          <a:off x="0" y="0"/>
          <a:ext cx="0" cy="0"/>
          <a:chOff x="0" y="0"/>
          <a:chExt cx="0" cy="0"/>
        </a:xfrm>
      </p:grpSpPr>
      <p:sp>
        <p:nvSpPr>
          <p:cNvPr id="200" name="Google Shape;20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01"/>
        <p:cNvGrpSpPr/>
        <p:nvPr/>
      </p:nvGrpSpPr>
      <p:grpSpPr>
        <a:xfrm>
          <a:off x="0" y="0"/>
          <a:ext cx="0" cy="0"/>
          <a:chOff x="0" y="0"/>
          <a:chExt cx="0" cy="0"/>
        </a:xfrm>
      </p:grpSpPr>
      <p:sp>
        <p:nvSpPr>
          <p:cNvPr id="202" name="Google Shape;202;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C9CD7"/>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3" name="Google Shape;203;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C9CD7"/>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5" name="Google Shape;205;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2"/>
          <p:cNvSpPr txBox="1">
            <a:spLocks noGrp="1"/>
          </p:cNvSpPr>
          <p:nvPr>
            <p:ph type="sldNum" idx="12"/>
          </p:nvPr>
        </p:nvSpPr>
        <p:spPr>
          <a:xfrm>
            <a:off x="4724400" y="6375753"/>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07" name="Google Shape;207;p52"/>
          <p:cNvPicPr preferRelativeResize="0"/>
          <p:nvPr/>
        </p:nvPicPr>
        <p:blipFill rotWithShape="1">
          <a:blip r:embed="rId2">
            <a:alphaModFix/>
          </a:blip>
          <a:srcRect/>
          <a:stretch/>
        </p:blipFill>
        <p:spPr>
          <a:xfrm>
            <a:off x="1" y="-69056"/>
            <a:ext cx="12191999" cy="1412081"/>
          </a:xfrm>
          <a:prstGeom prst="rect">
            <a:avLst/>
          </a:prstGeom>
          <a:noFill/>
          <a:ln>
            <a:noFill/>
          </a:ln>
        </p:spPr>
      </p:pic>
      <p:pic>
        <p:nvPicPr>
          <p:cNvPr id="208" name="Google Shape;208;p52" descr="A picture containing drawing&#10;&#10;Description automatically generated"/>
          <p:cNvPicPr preferRelativeResize="0"/>
          <p:nvPr/>
        </p:nvPicPr>
        <p:blipFill rotWithShape="1">
          <a:blip r:embed="rId3">
            <a:alphaModFix/>
          </a:blip>
          <a:srcRect/>
          <a:stretch/>
        </p:blipFill>
        <p:spPr>
          <a:xfrm>
            <a:off x="838200" y="6336945"/>
            <a:ext cx="1458912" cy="403933"/>
          </a:xfrm>
          <a:prstGeom prst="rect">
            <a:avLst/>
          </a:prstGeom>
          <a:noFill/>
          <a:ln>
            <a:noFill/>
          </a:ln>
        </p:spPr>
      </p:pic>
      <p:sp>
        <p:nvSpPr>
          <p:cNvPr id="209" name="Google Shape;209;p52"/>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0" name="Google Shape;210;p52" descr="A picture containing drawing&#10;&#10;Description automatically generated"/>
          <p:cNvPicPr preferRelativeResize="0"/>
          <p:nvPr/>
        </p:nvPicPr>
        <p:blipFill rotWithShape="1">
          <a:blip r:embed="rId4">
            <a:alphaModFix/>
          </a:blip>
          <a:srcRect/>
          <a:stretch/>
        </p:blipFill>
        <p:spPr>
          <a:xfrm>
            <a:off x="9762565" y="6237180"/>
            <a:ext cx="1591235" cy="52829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1"/>
        <p:cNvGrpSpPr/>
        <p:nvPr/>
      </p:nvGrpSpPr>
      <p:grpSpPr>
        <a:xfrm>
          <a:off x="0" y="0"/>
          <a:ext cx="0" cy="0"/>
          <a:chOff x="0" y="0"/>
          <a:chExt cx="0" cy="0"/>
        </a:xfrm>
      </p:grpSpPr>
      <p:sp>
        <p:nvSpPr>
          <p:cNvPr id="212" name="Google Shape;212;p53"/>
          <p:cNvSpPr txBox="1">
            <a:spLocks noGrp="1"/>
          </p:cNvSpPr>
          <p:nvPr>
            <p:ph type="sldNum" idx="12"/>
          </p:nvPr>
        </p:nvSpPr>
        <p:spPr>
          <a:xfrm>
            <a:off x="4724400" y="6375753"/>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13" name="Google Shape;213;p53"/>
          <p:cNvPicPr preferRelativeResize="0"/>
          <p:nvPr/>
        </p:nvPicPr>
        <p:blipFill rotWithShape="1">
          <a:blip r:embed="rId2">
            <a:alphaModFix/>
          </a:blip>
          <a:srcRect/>
          <a:stretch/>
        </p:blipFill>
        <p:spPr>
          <a:xfrm>
            <a:off x="1" y="-69056"/>
            <a:ext cx="12191999" cy="1412081"/>
          </a:xfrm>
          <a:prstGeom prst="rect">
            <a:avLst/>
          </a:prstGeom>
          <a:noFill/>
          <a:ln>
            <a:noFill/>
          </a:ln>
        </p:spPr>
      </p:pic>
      <p:pic>
        <p:nvPicPr>
          <p:cNvPr id="214" name="Google Shape;214;p53" descr="A picture containing drawing&#10;&#10;Description automatically generated"/>
          <p:cNvPicPr preferRelativeResize="0"/>
          <p:nvPr/>
        </p:nvPicPr>
        <p:blipFill rotWithShape="1">
          <a:blip r:embed="rId3">
            <a:alphaModFix/>
          </a:blip>
          <a:srcRect/>
          <a:stretch/>
        </p:blipFill>
        <p:spPr>
          <a:xfrm>
            <a:off x="838200" y="6356348"/>
            <a:ext cx="1458912" cy="403933"/>
          </a:xfrm>
          <a:prstGeom prst="rect">
            <a:avLst/>
          </a:prstGeom>
          <a:noFill/>
          <a:ln>
            <a:noFill/>
          </a:ln>
        </p:spPr>
      </p:pic>
      <p:sp>
        <p:nvSpPr>
          <p:cNvPr id="215" name="Google Shape;215;p53"/>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16" name="Google Shape;216;p53" descr="A picture containing drawing&#10;&#10;Description automatically generated"/>
          <p:cNvPicPr preferRelativeResize="0"/>
          <p:nvPr/>
        </p:nvPicPr>
        <p:blipFill rotWithShape="1">
          <a:blip r:embed="rId4">
            <a:alphaModFix/>
          </a:blip>
          <a:srcRect/>
          <a:stretch/>
        </p:blipFill>
        <p:spPr>
          <a:xfrm>
            <a:off x="9762565" y="6237180"/>
            <a:ext cx="1591235" cy="52829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24"/>
        <p:cNvGrpSpPr/>
        <p:nvPr/>
      </p:nvGrpSpPr>
      <p:grpSpPr>
        <a:xfrm>
          <a:off x="0" y="0"/>
          <a:ext cx="0" cy="0"/>
          <a:chOff x="0" y="0"/>
          <a:chExt cx="0" cy="0"/>
        </a:xfrm>
      </p:grpSpPr>
      <p:pic>
        <p:nvPicPr>
          <p:cNvPr id="25" name="Google Shape;25;p44" descr="A group of people walking down a dirt road&#10;&#10;Description automatically generated"/>
          <p:cNvPicPr preferRelativeResize="0"/>
          <p:nvPr/>
        </p:nvPicPr>
        <p:blipFill rotWithShape="1">
          <a:blip r:embed="rId2">
            <a:alphaModFix amt="20000"/>
          </a:blip>
          <a:srcRect t="8750" b="11247"/>
          <a:stretch/>
        </p:blipFill>
        <p:spPr>
          <a:xfrm>
            <a:off x="0" y="228598"/>
            <a:ext cx="12191999" cy="6884896"/>
          </a:xfrm>
          <a:prstGeom prst="rect">
            <a:avLst/>
          </a:prstGeom>
          <a:noFill/>
          <a:ln>
            <a:noFill/>
          </a:ln>
        </p:spPr>
      </p:pic>
      <p:pic>
        <p:nvPicPr>
          <p:cNvPr id="26" name="Google Shape;26;p44"/>
          <p:cNvPicPr preferRelativeResize="0"/>
          <p:nvPr/>
        </p:nvPicPr>
        <p:blipFill rotWithShape="1">
          <a:blip r:embed="rId3">
            <a:alphaModFix/>
          </a:blip>
          <a:srcRect/>
          <a:stretch/>
        </p:blipFill>
        <p:spPr>
          <a:xfrm>
            <a:off x="0" y="-120650"/>
            <a:ext cx="12192000" cy="2138363"/>
          </a:xfrm>
          <a:prstGeom prst="rect">
            <a:avLst/>
          </a:prstGeom>
          <a:noFill/>
          <a:ln>
            <a:noFill/>
          </a:ln>
        </p:spPr>
      </p:pic>
      <p:sp>
        <p:nvSpPr>
          <p:cNvPr id="27" name="Google Shape;27;p44"/>
          <p:cNvSpPr txBox="1"/>
          <p:nvPr/>
        </p:nvSpPr>
        <p:spPr>
          <a:xfrm>
            <a:off x="0" y="6119813"/>
            <a:ext cx="12192000" cy="7381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3C9CD7"/>
                </a:solidFill>
                <a:latin typeface="Calibri"/>
                <a:ea typeface="Calibri"/>
                <a:cs typeface="Calibri"/>
                <a:sym typeface="Calibri"/>
              </a:rPr>
              <a:t>Visit </a:t>
            </a:r>
            <a:r>
              <a:rPr lang="en-US" sz="2400" b="1" i="0" u="sng" strike="noStrike" cap="none">
                <a:solidFill>
                  <a:srgbClr val="3C9CD7"/>
                </a:solidFill>
                <a:latin typeface="Calibri"/>
                <a:ea typeface="Calibri"/>
                <a:cs typeface="Calibri"/>
                <a:sym typeface="Calibri"/>
              </a:rPr>
              <a:t>csemonline.net </a:t>
            </a:r>
            <a:r>
              <a:rPr lang="en-US" sz="2400" b="0" i="0" u="none" strike="noStrike" cap="none">
                <a:solidFill>
                  <a:srgbClr val="3C9CD7"/>
                </a:solidFill>
                <a:latin typeface="Calibri"/>
                <a:ea typeface="Calibri"/>
                <a:cs typeface="Calibri"/>
                <a:sym typeface="Calibri"/>
              </a:rPr>
              <a:t>| Follow us on Twitter </a:t>
            </a:r>
            <a:r>
              <a:rPr lang="en-US" sz="2400" b="1" i="0" u="sng" strike="noStrike" cap="none">
                <a:solidFill>
                  <a:srgbClr val="3C9CD7"/>
                </a:solidFill>
                <a:latin typeface="Calibri"/>
                <a:ea typeface="Calibri"/>
                <a:cs typeface="Calibri"/>
                <a:sym typeface="Calibri"/>
              </a:rPr>
              <a:t>@CSOs4UHC </a:t>
            </a:r>
            <a:r>
              <a:rPr lang="en-US" sz="2400" b="0" i="0" u="none" strike="noStrike" cap="none">
                <a:solidFill>
                  <a:srgbClr val="3C9CD7"/>
                </a:solidFill>
                <a:latin typeface="Calibri"/>
                <a:ea typeface="Calibri"/>
                <a:cs typeface="Calibri"/>
                <a:sym typeface="Calibri"/>
              </a:rPr>
              <a:t>| Contact: </a:t>
            </a:r>
            <a:r>
              <a:rPr lang="en-US" sz="2400" b="1" i="0" u="sng" strike="noStrike" cap="none">
                <a:solidFill>
                  <a:srgbClr val="3C9CD7"/>
                </a:solidFill>
                <a:latin typeface="Calibri"/>
                <a:ea typeface="Calibri"/>
                <a:cs typeface="Calibri"/>
                <a:sym typeface="Calibri"/>
              </a:rPr>
              <a:t>CSEM@msh.org </a:t>
            </a:r>
            <a:endParaRPr sz="2400" b="0" i="0" u="none" strike="noStrike" cap="none">
              <a:solidFill>
                <a:srgbClr val="3C9CD7"/>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8" name="Google Shape;28;p44" descr="A picture containing light&#10;&#10;Description automatically generated"/>
          <p:cNvPicPr preferRelativeResize="0"/>
          <p:nvPr/>
        </p:nvPicPr>
        <p:blipFill rotWithShape="1">
          <a:blip r:embed="rId4">
            <a:alphaModFix/>
          </a:blip>
          <a:srcRect/>
          <a:stretch/>
        </p:blipFill>
        <p:spPr>
          <a:xfrm>
            <a:off x="-454025" y="-130175"/>
            <a:ext cx="3175000" cy="1160463"/>
          </a:xfrm>
          <a:prstGeom prst="rect">
            <a:avLst/>
          </a:prstGeom>
          <a:noFill/>
          <a:ln>
            <a:noFill/>
          </a:ln>
          <a:effectLst>
            <a:outerShdw blurRad="50800" dist="38100" dir="2700000" algn="tl" rotWithShape="0">
              <a:srgbClr val="000000">
                <a:alpha val="40000"/>
              </a:srgbClr>
            </a:outerShdw>
          </a:effectLst>
        </p:spPr>
      </p:pic>
      <p:pic>
        <p:nvPicPr>
          <p:cNvPr id="29" name="Google Shape;29;p44"/>
          <p:cNvPicPr preferRelativeResize="0"/>
          <p:nvPr/>
        </p:nvPicPr>
        <p:blipFill rotWithShape="1">
          <a:blip r:embed="rId5">
            <a:alphaModFix/>
          </a:blip>
          <a:srcRect/>
          <a:stretch/>
        </p:blipFill>
        <p:spPr>
          <a:xfrm>
            <a:off x="9791700" y="88900"/>
            <a:ext cx="2263775" cy="752475"/>
          </a:xfrm>
          <a:prstGeom prst="rect">
            <a:avLst/>
          </a:prstGeom>
          <a:noFill/>
          <a:ln>
            <a:noFill/>
          </a:ln>
          <a:effectLst>
            <a:outerShdw blurRad="50800" dist="38100" dir="2700000" algn="tl" rotWithShape="0">
              <a:srgbClr val="000000">
                <a:alpha val="40000"/>
              </a:srgbClr>
            </a:outerShdw>
          </a:effectLst>
        </p:spPr>
      </p:pic>
      <p:sp>
        <p:nvSpPr>
          <p:cNvPr id="30" name="Google Shape;30;p44"/>
          <p:cNvSpPr txBox="1">
            <a:spLocks noGrp="1"/>
          </p:cNvSpPr>
          <p:nvPr>
            <p:ph type="title"/>
          </p:nvPr>
        </p:nvSpPr>
        <p:spPr>
          <a:xfrm>
            <a:off x="838199" y="850893"/>
            <a:ext cx="10515600" cy="95767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0000"/>
              </a:buClr>
              <a:buSzPts val="1400"/>
              <a:buFont typeface="Arial"/>
              <a:buNone/>
              <a:defRPr sz="4400" b="1" i="0" u="none" strike="noStrike" cap="none">
                <a:solidFill>
                  <a:schemeClr val="lt1"/>
                </a:solidFill>
                <a:latin typeface="Calibri"/>
                <a:ea typeface="Calibri"/>
                <a:cs typeface="Calibri"/>
                <a:sym typeface="Calibri"/>
              </a:defRPr>
            </a:lvl1pPr>
            <a:lvl2pPr marR="0" lvl="1"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2pPr>
            <a:lvl3pPr marR="0" lvl="2"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3pPr>
            <a:lvl4pPr marR="0" lvl="3"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4pPr>
            <a:lvl5pPr marR="0" lvl="4"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5pPr>
            <a:lvl6pPr marR="0" lvl="5"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6pPr>
            <a:lvl7pPr marR="0" lvl="6"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7pPr>
            <a:lvl8pPr marR="0" lvl="7"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8pPr>
            <a:lvl9pPr marR="0" lvl="8"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7"/>
        <p:cNvGrpSpPr/>
        <p:nvPr/>
      </p:nvGrpSpPr>
      <p:grpSpPr>
        <a:xfrm>
          <a:off x="0" y="0"/>
          <a:ext cx="0" cy="0"/>
          <a:chOff x="0" y="0"/>
          <a:chExt cx="0" cy="0"/>
        </a:xfrm>
      </p:grpSpPr>
      <p:sp>
        <p:nvSpPr>
          <p:cNvPr id="218" name="Google Shape;218;p54"/>
          <p:cNvSpPr>
            <a:spLocks noGrp="1"/>
          </p:cNvSpPr>
          <p:nvPr>
            <p:ph type="pic" idx="2"/>
          </p:nvPr>
        </p:nvSpPr>
        <p:spPr>
          <a:xfrm>
            <a:off x="5183188" y="505441"/>
            <a:ext cx="6172200" cy="5666759"/>
          </a:xfrm>
          <a:prstGeom prst="rect">
            <a:avLst/>
          </a:prstGeom>
          <a:noFill/>
          <a:ln>
            <a:noFill/>
          </a:ln>
        </p:spPr>
      </p:sp>
      <p:sp>
        <p:nvSpPr>
          <p:cNvPr id="219" name="Google Shape;219;p54"/>
          <p:cNvSpPr txBox="1">
            <a:spLocks noGrp="1"/>
          </p:cNvSpPr>
          <p:nvPr>
            <p:ph type="body" idx="1"/>
          </p:nvPr>
        </p:nvSpPr>
        <p:spPr>
          <a:xfrm>
            <a:off x="839788" y="223726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C9CD7"/>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0" name="Google Shape;220;p54"/>
          <p:cNvSpPr txBox="1">
            <a:spLocks noGrp="1"/>
          </p:cNvSpPr>
          <p:nvPr>
            <p:ph type="sldNum" idx="12"/>
          </p:nvPr>
        </p:nvSpPr>
        <p:spPr>
          <a:xfrm>
            <a:off x="4724400" y="6411633"/>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1" name="Google Shape;221;p54"/>
          <p:cNvPicPr preferRelativeResize="0"/>
          <p:nvPr/>
        </p:nvPicPr>
        <p:blipFill rotWithShape="1">
          <a:blip r:embed="rId2">
            <a:alphaModFix/>
          </a:blip>
          <a:srcRect/>
          <a:stretch/>
        </p:blipFill>
        <p:spPr>
          <a:xfrm>
            <a:off x="839788" y="505441"/>
            <a:ext cx="3932237" cy="1465729"/>
          </a:xfrm>
          <a:prstGeom prst="rect">
            <a:avLst/>
          </a:prstGeom>
          <a:noFill/>
          <a:ln>
            <a:noFill/>
          </a:ln>
        </p:spPr>
      </p:pic>
      <p:pic>
        <p:nvPicPr>
          <p:cNvPr id="222" name="Google Shape;222;p54" descr="A picture containing drawing&#10;&#10;Description automatically generated"/>
          <p:cNvPicPr preferRelativeResize="0"/>
          <p:nvPr/>
        </p:nvPicPr>
        <p:blipFill rotWithShape="1">
          <a:blip r:embed="rId3">
            <a:alphaModFix/>
          </a:blip>
          <a:srcRect/>
          <a:stretch/>
        </p:blipFill>
        <p:spPr>
          <a:xfrm>
            <a:off x="838200" y="6352298"/>
            <a:ext cx="1458912" cy="403933"/>
          </a:xfrm>
          <a:prstGeom prst="rect">
            <a:avLst/>
          </a:prstGeom>
          <a:noFill/>
          <a:ln>
            <a:noFill/>
          </a:ln>
        </p:spPr>
      </p:pic>
      <p:sp>
        <p:nvSpPr>
          <p:cNvPr id="223" name="Google Shape;223;p54"/>
          <p:cNvSpPr txBox="1">
            <a:spLocks noGrp="1"/>
          </p:cNvSpPr>
          <p:nvPr>
            <p:ph type="title"/>
          </p:nvPr>
        </p:nvSpPr>
        <p:spPr>
          <a:xfrm>
            <a:off x="839788" y="505441"/>
            <a:ext cx="3932237" cy="1175441"/>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3200"/>
              <a:buFont typeface="Calibri"/>
              <a:buNone/>
              <a:defRPr sz="32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24" name="Google Shape;224;p54" descr="A picture containing drawing&#10;&#10;Description automatically generated"/>
          <p:cNvPicPr preferRelativeResize="0"/>
          <p:nvPr/>
        </p:nvPicPr>
        <p:blipFill rotWithShape="1">
          <a:blip r:embed="rId4">
            <a:alphaModFix/>
          </a:blip>
          <a:srcRect/>
          <a:stretch/>
        </p:blipFill>
        <p:spPr>
          <a:xfrm>
            <a:off x="9762565" y="6277521"/>
            <a:ext cx="1591235" cy="52829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225"/>
        <p:cNvGrpSpPr/>
        <p:nvPr/>
      </p:nvGrpSpPr>
      <p:grpSpPr>
        <a:xfrm>
          <a:off x="0" y="0"/>
          <a:ext cx="0" cy="0"/>
          <a:chOff x="0" y="0"/>
          <a:chExt cx="0" cy="0"/>
        </a:xfrm>
      </p:grpSpPr>
      <p:sp>
        <p:nvSpPr>
          <p:cNvPr id="226" name="Google Shape;226;p55"/>
          <p:cNvSpPr txBox="1">
            <a:spLocks noGrp="1"/>
          </p:cNvSpPr>
          <p:nvPr>
            <p:ph type="body" idx="1"/>
          </p:nvPr>
        </p:nvSpPr>
        <p:spPr>
          <a:xfrm rot="5400000">
            <a:off x="2638425" y="-1057275"/>
            <a:ext cx="5434013" cy="90344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55"/>
          <p:cNvSpPr txBox="1">
            <a:spLocks noGrp="1"/>
          </p:cNvSpPr>
          <p:nvPr>
            <p:ph type="sldNum" idx="12"/>
          </p:nvPr>
        </p:nvSpPr>
        <p:spPr>
          <a:xfrm rot="5400000">
            <a:off x="-1010905" y="3277393"/>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8" name="Google Shape;228;p55"/>
          <p:cNvPicPr preferRelativeResize="0"/>
          <p:nvPr/>
        </p:nvPicPr>
        <p:blipFill rotWithShape="1">
          <a:blip r:embed="rId2">
            <a:alphaModFix/>
          </a:blip>
          <a:srcRect/>
          <a:stretch/>
        </p:blipFill>
        <p:spPr>
          <a:xfrm rot="5400000">
            <a:off x="8089002" y="2656390"/>
            <a:ext cx="6892526" cy="1510693"/>
          </a:xfrm>
          <a:prstGeom prst="rect">
            <a:avLst/>
          </a:prstGeom>
          <a:noFill/>
          <a:ln>
            <a:noFill/>
          </a:ln>
        </p:spPr>
      </p:pic>
      <p:pic>
        <p:nvPicPr>
          <p:cNvPr id="229" name="Google Shape;229;p55" descr="A picture containing drawing&#10;&#10;Description automatically generated"/>
          <p:cNvPicPr preferRelativeResize="0"/>
          <p:nvPr/>
        </p:nvPicPr>
        <p:blipFill rotWithShape="1">
          <a:blip r:embed="rId3">
            <a:alphaModFix/>
          </a:blip>
          <a:srcRect/>
          <a:stretch/>
        </p:blipFill>
        <p:spPr>
          <a:xfrm rot="5400000">
            <a:off x="-388166" y="867959"/>
            <a:ext cx="1458912" cy="403933"/>
          </a:xfrm>
          <a:prstGeom prst="rect">
            <a:avLst/>
          </a:prstGeom>
          <a:noFill/>
          <a:ln>
            <a:noFill/>
          </a:ln>
        </p:spPr>
      </p:pic>
      <p:sp>
        <p:nvSpPr>
          <p:cNvPr id="230" name="Google Shape;230;p55"/>
          <p:cNvSpPr txBox="1">
            <a:spLocks noGrp="1"/>
          </p:cNvSpPr>
          <p:nvPr>
            <p:ph type="title"/>
          </p:nvPr>
        </p:nvSpPr>
        <p:spPr>
          <a:xfrm rot="5400000">
            <a:off x="7993889" y="2766220"/>
            <a:ext cx="68580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1" name="Google Shape;231;p55" descr="A picture containing drawing&#10;&#10;Description automatically generated"/>
          <p:cNvPicPr preferRelativeResize="0"/>
          <p:nvPr/>
        </p:nvPicPr>
        <p:blipFill rotWithShape="1">
          <a:blip r:embed="rId4">
            <a:alphaModFix/>
          </a:blip>
          <a:srcRect/>
          <a:stretch/>
        </p:blipFill>
        <p:spPr>
          <a:xfrm rot="5400000">
            <a:off x="-468377" y="5590090"/>
            <a:ext cx="1591235" cy="5282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232"/>
        <p:cNvGrpSpPr/>
        <p:nvPr/>
      </p:nvGrpSpPr>
      <p:grpSpPr>
        <a:xfrm>
          <a:off x="0" y="0"/>
          <a:ext cx="0" cy="0"/>
          <a:chOff x="0" y="0"/>
          <a:chExt cx="0" cy="0"/>
        </a:xfrm>
      </p:grpSpPr>
      <p:sp>
        <p:nvSpPr>
          <p:cNvPr id="233" name="Google Shape;233;p56"/>
          <p:cNvSpPr txBox="1">
            <a:spLocks noGrp="1"/>
          </p:cNvSpPr>
          <p:nvPr>
            <p:ph type="body" idx="1"/>
          </p:nvPr>
        </p:nvSpPr>
        <p:spPr>
          <a:xfrm rot="5400000">
            <a:off x="2520950" y="-1317625"/>
            <a:ext cx="5811838" cy="9177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56"/>
          <p:cNvSpPr txBox="1">
            <a:spLocks noGrp="1"/>
          </p:cNvSpPr>
          <p:nvPr>
            <p:ph type="sldNum" idx="12"/>
          </p:nvPr>
        </p:nvSpPr>
        <p:spPr>
          <a:xfrm rot="5400000">
            <a:off x="-942369" y="3246437"/>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3C9CD7"/>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35" name="Google Shape;235;p56"/>
          <p:cNvPicPr preferRelativeResize="0"/>
          <p:nvPr/>
        </p:nvPicPr>
        <p:blipFill rotWithShape="1">
          <a:blip r:embed="rId2">
            <a:alphaModFix/>
          </a:blip>
          <a:srcRect/>
          <a:stretch/>
        </p:blipFill>
        <p:spPr>
          <a:xfrm rot="5400000">
            <a:off x="8095725" y="2649667"/>
            <a:ext cx="6892526" cy="1524140"/>
          </a:xfrm>
          <a:prstGeom prst="rect">
            <a:avLst/>
          </a:prstGeom>
          <a:noFill/>
          <a:ln>
            <a:noFill/>
          </a:ln>
        </p:spPr>
      </p:pic>
      <p:pic>
        <p:nvPicPr>
          <p:cNvPr id="236" name="Google Shape;236;p56" descr="A picture containing drawing&#10;&#10;Description automatically generated"/>
          <p:cNvPicPr preferRelativeResize="0"/>
          <p:nvPr/>
        </p:nvPicPr>
        <p:blipFill rotWithShape="1">
          <a:blip r:embed="rId3">
            <a:alphaModFix/>
          </a:blip>
          <a:srcRect/>
          <a:stretch/>
        </p:blipFill>
        <p:spPr>
          <a:xfrm rot="5400000">
            <a:off x="-312455" y="892894"/>
            <a:ext cx="1458912" cy="403933"/>
          </a:xfrm>
          <a:prstGeom prst="rect">
            <a:avLst/>
          </a:prstGeom>
          <a:noFill/>
          <a:ln>
            <a:noFill/>
          </a:ln>
        </p:spPr>
      </p:pic>
      <p:sp>
        <p:nvSpPr>
          <p:cNvPr id="237" name="Google Shape;237;p56"/>
          <p:cNvSpPr txBox="1">
            <a:spLocks noGrp="1"/>
          </p:cNvSpPr>
          <p:nvPr>
            <p:ph type="title"/>
          </p:nvPr>
        </p:nvSpPr>
        <p:spPr>
          <a:xfrm rot="5400000">
            <a:off x="8050912" y="2766220"/>
            <a:ext cx="68580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4000"/>
              <a:buFont typeface="Calibri"/>
              <a:buNone/>
              <a:defRPr sz="4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8" name="Google Shape;238;p56" descr="A picture containing drawing&#10;&#10;Description automatically generated"/>
          <p:cNvPicPr preferRelativeResize="0"/>
          <p:nvPr/>
        </p:nvPicPr>
        <p:blipFill rotWithShape="1">
          <a:blip r:embed="rId4">
            <a:alphaModFix/>
          </a:blip>
          <a:srcRect/>
          <a:stretch/>
        </p:blipFill>
        <p:spPr>
          <a:xfrm rot="5400000">
            <a:off x="-382927" y="5565153"/>
            <a:ext cx="1591235" cy="5282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37" descr="A group of people walking down a dirt road&#10;&#10;Description automatically generated"/>
          <p:cNvPicPr preferRelativeResize="0"/>
          <p:nvPr/>
        </p:nvPicPr>
        <p:blipFill rotWithShape="1">
          <a:blip r:embed="rId2">
            <a:alphaModFix amt="20000"/>
          </a:blip>
          <a:srcRect t="18246" b="35667"/>
          <a:stretch/>
        </p:blipFill>
        <p:spPr>
          <a:xfrm>
            <a:off x="30373" y="2996588"/>
            <a:ext cx="12191999" cy="3966072"/>
          </a:xfrm>
          <a:prstGeom prst="rect">
            <a:avLst/>
          </a:prstGeom>
          <a:noFill/>
          <a:ln>
            <a:noFill/>
          </a:ln>
        </p:spPr>
      </p:pic>
      <p:pic>
        <p:nvPicPr>
          <p:cNvPr id="33" name="Google Shape;33;p37"/>
          <p:cNvPicPr preferRelativeResize="0"/>
          <p:nvPr/>
        </p:nvPicPr>
        <p:blipFill rotWithShape="1">
          <a:blip r:embed="rId3">
            <a:alphaModFix/>
          </a:blip>
          <a:srcRect/>
          <a:stretch/>
        </p:blipFill>
        <p:spPr>
          <a:xfrm>
            <a:off x="0" y="0"/>
            <a:ext cx="12192000" cy="3871913"/>
          </a:xfrm>
          <a:prstGeom prst="rect">
            <a:avLst/>
          </a:prstGeom>
          <a:noFill/>
          <a:ln>
            <a:noFill/>
          </a:ln>
        </p:spPr>
      </p:pic>
      <p:pic>
        <p:nvPicPr>
          <p:cNvPr id="34" name="Google Shape;34;p37" descr="A picture containing light&#10;&#10;Description automatically generated"/>
          <p:cNvPicPr preferRelativeResize="0"/>
          <p:nvPr/>
        </p:nvPicPr>
        <p:blipFill rotWithShape="1">
          <a:blip r:embed="rId4">
            <a:alphaModFix/>
          </a:blip>
          <a:srcRect/>
          <a:stretch/>
        </p:blipFill>
        <p:spPr>
          <a:xfrm>
            <a:off x="0" y="133350"/>
            <a:ext cx="4498975" cy="1644650"/>
          </a:xfrm>
          <a:prstGeom prst="rect">
            <a:avLst/>
          </a:prstGeom>
          <a:noFill/>
          <a:ln>
            <a:noFill/>
          </a:ln>
          <a:effectLst>
            <a:outerShdw blurRad="50800" dist="38100" dir="2700000" algn="tl" rotWithShape="0">
              <a:srgbClr val="000000">
                <a:alpha val="40000"/>
              </a:srgbClr>
            </a:outerShdw>
          </a:effectLst>
        </p:spPr>
      </p:pic>
      <p:pic>
        <p:nvPicPr>
          <p:cNvPr id="35" name="Google Shape;35;p37"/>
          <p:cNvPicPr preferRelativeResize="0"/>
          <p:nvPr/>
        </p:nvPicPr>
        <p:blipFill rotWithShape="1">
          <a:blip r:embed="rId5">
            <a:alphaModFix/>
          </a:blip>
          <a:srcRect/>
          <a:stretch/>
        </p:blipFill>
        <p:spPr>
          <a:xfrm>
            <a:off x="8185150" y="401638"/>
            <a:ext cx="3175000" cy="1054100"/>
          </a:xfrm>
          <a:prstGeom prst="rect">
            <a:avLst/>
          </a:prstGeom>
          <a:noFill/>
          <a:ln>
            <a:noFill/>
          </a:ln>
          <a:effectLst>
            <a:outerShdw blurRad="50800" dist="38100" dir="2700000" algn="tl" rotWithShape="0">
              <a:srgbClr val="000000">
                <a:alpha val="40000"/>
              </a:srgbClr>
            </a:outerShdw>
          </a:effectLst>
        </p:spPr>
      </p:pic>
      <p:sp>
        <p:nvSpPr>
          <p:cNvPr id="36" name="Google Shape;36;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7"/>
          <p:cNvSpPr txBox="1">
            <a:spLocks noGrp="1"/>
          </p:cNvSpPr>
          <p:nvPr>
            <p:ph type="title"/>
          </p:nvPr>
        </p:nvSpPr>
        <p:spPr>
          <a:xfrm>
            <a:off x="831850" y="576263"/>
            <a:ext cx="10515600" cy="2852737"/>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0000"/>
              </a:buClr>
              <a:buSzPts val="1400"/>
              <a:buFont typeface="Arial"/>
              <a:buNone/>
              <a:defRPr sz="6000" b="1" i="0" u="none" strike="noStrike" cap="none">
                <a:solidFill>
                  <a:schemeClr val="lt1"/>
                </a:solidFill>
                <a:latin typeface="Calibri"/>
                <a:ea typeface="Calibri"/>
                <a:cs typeface="Calibri"/>
                <a:sym typeface="Calibri"/>
              </a:defRPr>
            </a:lvl1pPr>
            <a:lvl2pPr marR="0" lvl="1"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2pPr>
            <a:lvl3pPr marR="0" lvl="2"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3pPr>
            <a:lvl4pPr marR="0" lvl="3"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4pPr>
            <a:lvl5pPr marR="0" lvl="4"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5pPr>
            <a:lvl6pPr marR="0" lvl="5"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6pPr>
            <a:lvl7pPr marR="0" lvl="6"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7pPr>
            <a:lvl8pPr marR="0" lvl="7"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8pPr>
            <a:lvl9pPr marR="0" lvl="8"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9pPr>
          </a:lstStyle>
          <a:p>
            <a:endParaRPr/>
          </a:p>
        </p:txBody>
      </p:sp>
      <p:sp>
        <p:nvSpPr>
          <p:cNvPr id="38" name="Google Shape;38;p37"/>
          <p:cNvSpPr txBox="1">
            <a:spLocks noGrp="1"/>
          </p:cNvSpPr>
          <p:nvPr>
            <p:ph type="sldNum" idx="12"/>
          </p:nvPr>
        </p:nvSpPr>
        <p:spPr>
          <a:xfrm>
            <a:off x="4718050" y="6359525"/>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pic>
        <p:nvPicPr>
          <p:cNvPr id="40" name="Google Shape;40;p38"/>
          <p:cNvPicPr preferRelativeResize="0"/>
          <p:nvPr/>
        </p:nvPicPr>
        <p:blipFill rotWithShape="1">
          <a:blip r:embed="rId2">
            <a:alphaModFix/>
          </a:blip>
          <a:srcRect/>
          <a:stretch/>
        </p:blipFill>
        <p:spPr>
          <a:xfrm>
            <a:off x="0" y="-68263"/>
            <a:ext cx="12192000" cy="1411288"/>
          </a:xfrm>
          <a:prstGeom prst="rect">
            <a:avLst/>
          </a:prstGeom>
          <a:noFill/>
          <a:ln>
            <a:noFill/>
          </a:ln>
        </p:spPr>
      </p:pic>
      <p:pic>
        <p:nvPicPr>
          <p:cNvPr id="41" name="Google Shape;41;p38" descr="A picture containing drawing&#10;&#10;Description automatically generated"/>
          <p:cNvPicPr preferRelativeResize="0"/>
          <p:nvPr/>
        </p:nvPicPr>
        <p:blipFill rotWithShape="1">
          <a:blip r:embed="rId3">
            <a:alphaModFix/>
          </a:blip>
          <a:srcRect/>
          <a:stretch/>
        </p:blipFill>
        <p:spPr>
          <a:xfrm>
            <a:off x="790575" y="6346825"/>
            <a:ext cx="1458913" cy="403225"/>
          </a:xfrm>
          <a:prstGeom prst="rect">
            <a:avLst/>
          </a:prstGeom>
          <a:noFill/>
          <a:ln>
            <a:noFill/>
          </a:ln>
        </p:spPr>
      </p:pic>
      <p:pic>
        <p:nvPicPr>
          <p:cNvPr id="42" name="Google Shape;42;p38" descr="A picture containing drawing&#10;&#10;Description automatically generated"/>
          <p:cNvPicPr preferRelativeResize="0"/>
          <p:nvPr/>
        </p:nvPicPr>
        <p:blipFill rotWithShape="1">
          <a:blip r:embed="rId4">
            <a:alphaModFix/>
          </a:blip>
          <a:srcRect/>
          <a:stretch/>
        </p:blipFill>
        <p:spPr>
          <a:xfrm>
            <a:off x="9763125" y="6237288"/>
            <a:ext cx="1590675" cy="528637"/>
          </a:xfrm>
          <a:prstGeom prst="rect">
            <a:avLst/>
          </a:prstGeom>
          <a:noFill/>
          <a:ln>
            <a:noFill/>
          </a:ln>
        </p:spPr>
      </p:pic>
      <p:sp>
        <p:nvSpPr>
          <p:cNvPr id="43" name="Google Shape;43;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8"/>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0000"/>
              </a:buClr>
              <a:buSzPts val="1400"/>
              <a:buFont typeface="Arial"/>
              <a:buNone/>
              <a:defRPr sz="4400" b="1" i="0" u="none" strike="noStrike" cap="none">
                <a:solidFill>
                  <a:schemeClr val="lt1"/>
                </a:solidFill>
                <a:latin typeface="Calibri"/>
                <a:ea typeface="Calibri"/>
                <a:cs typeface="Calibri"/>
                <a:sym typeface="Calibri"/>
              </a:defRPr>
            </a:lvl1pPr>
            <a:lvl2pPr marR="0" lvl="1"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2pPr>
            <a:lvl3pPr marR="0" lvl="2"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3pPr>
            <a:lvl4pPr marR="0" lvl="3"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4pPr>
            <a:lvl5pPr marR="0" lvl="4"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5pPr>
            <a:lvl6pPr marR="0" lvl="5"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6pPr>
            <a:lvl7pPr marR="0" lvl="6"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7pPr>
            <a:lvl8pPr marR="0" lvl="7"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8pPr>
            <a:lvl9pPr marR="0" lvl="8"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9pPr>
          </a:lstStyle>
          <a:p>
            <a:endParaRPr/>
          </a:p>
        </p:txBody>
      </p:sp>
      <p:sp>
        <p:nvSpPr>
          <p:cNvPr id="46" name="Google Shape;46;p38"/>
          <p:cNvSpPr txBox="1">
            <a:spLocks noGrp="1"/>
          </p:cNvSpPr>
          <p:nvPr>
            <p:ph type="sldNum" idx="12"/>
          </p:nvPr>
        </p:nvSpPr>
        <p:spPr>
          <a:xfrm>
            <a:off x="4648200" y="6384925"/>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7"/>
        <p:cNvGrpSpPr/>
        <p:nvPr/>
      </p:nvGrpSpPr>
      <p:grpSpPr>
        <a:xfrm>
          <a:off x="0" y="0"/>
          <a:ext cx="0" cy="0"/>
          <a:chOff x="0" y="0"/>
          <a:chExt cx="0" cy="0"/>
        </a:xfrm>
      </p:grpSpPr>
      <p:sp>
        <p:nvSpPr>
          <p:cNvPr id="48" name="Google Shape;4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1pPr>
            <a:lvl2pPr marR="0" lvl="1"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2pPr>
            <a:lvl3pPr marR="0" lvl="2"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3pPr>
            <a:lvl4pPr marR="0" lvl="3"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4pPr>
            <a:lvl5pPr marR="0" lvl="4"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5pPr>
            <a:lvl6pPr marR="0" lvl="5"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6pPr>
            <a:lvl7pPr marR="0" lvl="6"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7pPr>
            <a:lvl8pPr marR="0" lvl="7"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8pPr>
            <a:lvl9pPr marR="0" lvl="8"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9"/>
        <p:cNvGrpSpPr/>
        <p:nvPr/>
      </p:nvGrpSpPr>
      <p:grpSpPr>
        <a:xfrm>
          <a:off x="0" y="0"/>
          <a:ext cx="0" cy="0"/>
          <a:chOff x="0" y="0"/>
          <a:chExt cx="0" cy="0"/>
        </a:xfrm>
      </p:grpSpPr>
      <p:pic>
        <p:nvPicPr>
          <p:cNvPr id="50" name="Google Shape;50;p40"/>
          <p:cNvPicPr preferRelativeResize="0"/>
          <p:nvPr/>
        </p:nvPicPr>
        <p:blipFill rotWithShape="1">
          <a:blip r:embed="rId2">
            <a:alphaModFix/>
          </a:blip>
          <a:srcRect/>
          <a:stretch/>
        </p:blipFill>
        <p:spPr>
          <a:xfrm>
            <a:off x="0" y="-68263"/>
            <a:ext cx="12192000" cy="1411288"/>
          </a:xfrm>
          <a:prstGeom prst="rect">
            <a:avLst/>
          </a:prstGeom>
          <a:noFill/>
          <a:ln>
            <a:noFill/>
          </a:ln>
        </p:spPr>
      </p:pic>
      <p:pic>
        <p:nvPicPr>
          <p:cNvPr id="51" name="Google Shape;51;p40" descr="A picture containing drawing&#10;&#10;Description automatically generated"/>
          <p:cNvPicPr preferRelativeResize="0"/>
          <p:nvPr/>
        </p:nvPicPr>
        <p:blipFill rotWithShape="1">
          <a:blip r:embed="rId3">
            <a:alphaModFix/>
          </a:blip>
          <a:srcRect/>
          <a:stretch/>
        </p:blipFill>
        <p:spPr>
          <a:xfrm>
            <a:off x="838200" y="6337300"/>
            <a:ext cx="1458913" cy="403225"/>
          </a:xfrm>
          <a:prstGeom prst="rect">
            <a:avLst/>
          </a:prstGeom>
          <a:noFill/>
          <a:ln>
            <a:noFill/>
          </a:ln>
        </p:spPr>
      </p:pic>
      <p:pic>
        <p:nvPicPr>
          <p:cNvPr id="52" name="Google Shape;52;p40" descr="A picture containing drawing&#10;&#10;Description automatically generated"/>
          <p:cNvPicPr preferRelativeResize="0"/>
          <p:nvPr/>
        </p:nvPicPr>
        <p:blipFill rotWithShape="1">
          <a:blip r:embed="rId4">
            <a:alphaModFix/>
          </a:blip>
          <a:srcRect/>
          <a:stretch/>
        </p:blipFill>
        <p:spPr>
          <a:xfrm>
            <a:off x="9763125" y="6237288"/>
            <a:ext cx="1590675" cy="528637"/>
          </a:xfrm>
          <a:prstGeom prst="rect">
            <a:avLst/>
          </a:prstGeom>
          <a:noFill/>
          <a:ln>
            <a:noFill/>
          </a:ln>
        </p:spPr>
      </p:pic>
      <p:sp>
        <p:nvSpPr>
          <p:cNvPr id="53" name="Google Shape;53;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3C9CD7"/>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3C9CD7"/>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3C9CD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40"/>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0000"/>
              </a:buClr>
              <a:buSzPts val="1400"/>
              <a:buFont typeface="Arial"/>
              <a:buNone/>
              <a:defRPr sz="4400" b="1" i="0" u="none" strike="noStrike" cap="none">
                <a:solidFill>
                  <a:schemeClr val="lt1"/>
                </a:solidFill>
                <a:latin typeface="Calibri"/>
                <a:ea typeface="Calibri"/>
                <a:cs typeface="Calibri"/>
                <a:sym typeface="Calibri"/>
              </a:defRPr>
            </a:lvl1pPr>
            <a:lvl2pPr marR="0" lvl="1"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2pPr>
            <a:lvl3pPr marR="0" lvl="2"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3pPr>
            <a:lvl4pPr marR="0" lvl="3"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4pPr>
            <a:lvl5pPr marR="0" lvl="4"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5pPr>
            <a:lvl6pPr marR="0" lvl="5"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6pPr>
            <a:lvl7pPr marR="0" lvl="6"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7pPr>
            <a:lvl8pPr marR="0" lvl="7"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8pPr>
            <a:lvl9pPr marR="0" lvl="8"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9pPr>
          </a:lstStyle>
          <a:p>
            <a:endParaRPr/>
          </a:p>
        </p:txBody>
      </p:sp>
      <p:sp>
        <p:nvSpPr>
          <p:cNvPr id="58" name="Google Shape;58;p40"/>
          <p:cNvSpPr txBox="1">
            <a:spLocks noGrp="1"/>
          </p:cNvSpPr>
          <p:nvPr>
            <p:ph type="sldNum" idx="12"/>
          </p:nvPr>
        </p:nvSpPr>
        <p:spPr>
          <a:xfrm>
            <a:off x="4724400" y="6375400"/>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9"/>
        <p:cNvGrpSpPr/>
        <p:nvPr/>
      </p:nvGrpSpPr>
      <p:grpSpPr>
        <a:xfrm>
          <a:off x="0" y="0"/>
          <a:ext cx="0" cy="0"/>
          <a:chOff x="0" y="0"/>
          <a:chExt cx="0" cy="0"/>
        </a:xfrm>
      </p:grpSpPr>
      <p:pic>
        <p:nvPicPr>
          <p:cNvPr id="60" name="Google Shape;60;p41"/>
          <p:cNvPicPr preferRelativeResize="0"/>
          <p:nvPr/>
        </p:nvPicPr>
        <p:blipFill rotWithShape="1">
          <a:blip r:embed="rId2">
            <a:alphaModFix/>
          </a:blip>
          <a:srcRect/>
          <a:stretch/>
        </p:blipFill>
        <p:spPr>
          <a:xfrm>
            <a:off x="0" y="-68263"/>
            <a:ext cx="12192000" cy="1411288"/>
          </a:xfrm>
          <a:prstGeom prst="rect">
            <a:avLst/>
          </a:prstGeom>
          <a:noFill/>
          <a:ln>
            <a:noFill/>
          </a:ln>
        </p:spPr>
      </p:pic>
      <p:pic>
        <p:nvPicPr>
          <p:cNvPr id="61" name="Google Shape;61;p41" descr="A picture containing drawing&#10;&#10;Description automatically generated"/>
          <p:cNvPicPr preferRelativeResize="0"/>
          <p:nvPr/>
        </p:nvPicPr>
        <p:blipFill rotWithShape="1">
          <a:blip r:embed="rId3">
            <a:alphaModFix/>
          </a:blip>
          <a:srcRect/>
          <a:stretch/>
        </p:blipFill>
        <p:spPr>
          <a:xfrm>
            <a:off x="838200" y="6356350"/>
            <a:ext cx="1458913" cy="403225"/>
          </a:xfrm>
          <a:prstGeom prst="rect">
            <a:avLst/>
          </a:prstGeom>
          <a:noFill/>
          <a:ln>
            <a:noFill/>
          </a:ln>
        </p:spPr>
      </p:pic>
      <p:pic>
        <p:nvPicPr>
          <p:cNvPr id="62" name="Google Shape;62;p41" descr="A picture containing drawing&#10;&#10;Description automatically generated"/>
          <p:cNvPicPr preferRelativeResize="0"/>
          <p:nvPr/>
        </p:nvPicPr>
        <p:blipFill rotWithShape="1">
          <a:blip r:embed="rId4">
            <a:alphaModFix/>
          </a:blip>
          <a:srcRect/>
          <a:stretch/>
        </p:blipFill>
        <p:spPr>
          <a:xfrm>
            <a:off x="9763125" y="6237288"/>
            <a:ext cx="1590675" cy="528637"/>
          </a:xfrm>
          <a:prstGeom prst="rect">
            <a:avLst/>
          </a:prstGeom>
          <a:noFill/>
          <a:ln>
            <a:noFill/>
          </a:ln>
        </p:spPr>
      </p:pic>
      <p:sp>
        <p:nvSpPr>
          <p:cNvPr id="63" name="Google Shape;63;p41"/>
          <p:cNvSpPr txBox="1">
            <a:spLocks noGrp="1"/>
          </p:cNvSpPr>
          <p:nvPr>
            <p:ph type="title"/>
          </p:nvPr>
        </p:nvSpPr>
        <p:spPr>
          <a:xfrm>
            <a:off x="838200" y="365125"/>
            <a:ext cx="10515600" cy="132556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000000"/>
              </a:buClr>
              <a:buSzPts val="1400"/>
              <a:buFont typeface="Arial"/>
              <a:buNone/>
              <a:defRPr sz="4400" b="1" i="0" u="none" strike="noStrike" cap="none">
                <a:solidFill>
                  <a:schemeClr val="lt1"/>
                </a:solidFill>
                <a:latin typeface="Calibri"/>
                <a:ea typeface="Calibri"/>
                <a:cs typeface="Calibri"/>
                <a:sym typeface="Calibri"/>
              </a:defRPr>
            </a:lvl1pPr>
            <a:lvl2pPr marR="0" lvl="1"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2pPr>
            <a:lvl3pPr marR="0" lvl="2"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3pPr>
            <a:lvl4pPr marR="0" lvl="3"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4pPr>
            <a:lvl5pPr marR="0" lvl="4"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5pPr>
            <a:lvl6pPr marR="0" lvl="5"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6pPr>
            <a:lvl7pPr marR="0" lvl="6"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7pPr>
            <a:lvl8pPr marR="0" lvl="7"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8pPr>
            <a:lvl9pPr marR="0" lvl="8"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9pPr>
          </a:lstStyle>
          <a:p>
            <a:endParaRPr/>
          </a:p>
        </p:txBody>
      </p:sp>
      <p:sp>
        <p:nvSpPr>
          <p:cNvPr id="64" name="Google Shape;64;p41"/>
          <p:cNvSpPr txBox="1">
            <a:spLocks noGrp="1"/>
          </p:cNvSpPr>
          <p:nvPr>
            <p:ph type="sldNum" idx="12"/>
          </p:nvPr>
        </p:nvSpPr>
        <p:spPr>
          <a:xfrm>
            <a:off x="4724400" y="6375400"/>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pic>
        <p:nvPicPr>
          <p:cNvPr id="66" name="Google Shape;66;p42"/>
          <p:cNvPicPr preferRelativeResize="0"/>
          <p:nvPr/>
        </p:nvPicPr>
        <p:blipFill rotWithShape="1">
          <a:blip r:embed="rId2">
            <a:alphaModFix/>
          </a:blip>
          <a:srcRect/>
          <a:stretch/>
        </p:blipFill>
        <p:spPr>
          <a:xfrm>
            <a:off x="839788" y="541338"/>
            <a:ext cx="3932237" cy="1643062"/>
          </a:xfrm>
          <a:prstGeom prst="rect">
            <a:avLst/>
          </a:prstGeom>
          <a:noFill/>
          <a:ln>
            <a:noFill/>
          </a:ln>
        </p:spPr>
      </p:pic>
      <p:pic>
        <p:nvPicPr>
          <p:cNvPr id="67" name="Google Shape;67;p42" descr="A picture containing drawing&#10;&#10;Description automatically generated"/>
          <p:cNvPicPr preferRelativeResize="0"/>
          <p:nvPr/>
        </p:nvPicPr>
        <p:blipFill rotWithShape="1">
          <a:blip r:embed="rId3">
            <a:alphaModFix/>
          </a:blip>
          <a:srcRect/>
          <a:stretch/>
        </p:blipFill>
        <p:spPr>
          <a:xfrm>
            <a:off x="838200" y="6356350"/>
            <a:ext cx="1458913" cy="403225"/>
          </a:xfrm>
          <a:prstGeom prst="rect">
            <a:avLst/>
          </a:prstGeom>
          <a:noFill/>
          <a:ln>
            <a:noFill/>
          </a:ln>
        </p:spPr>
      </p:pic>
      <p:pic>
        <p:nvPicPr>
          <p:cNvPr id="68" name="Google Shape;68;p42" descr="A picture containing drawing&#10;&#10;Description automatically generated"/>
          <p:cNvPicPr preferRelativeResize="0"/>
          <p:nvPr/>
        </p:nvPicPr>
        <p:blipFill rotWithShape="1">
          <a:blip r:embed="rId4">
            <a:alphaModFix/>
          </a:blip>
          <a:srcRect/>
          <a:stretch/>
        </p:blipFill>
        <p:spPr>
          <a:xfrm>
            <a:off x="9763125" y="6237288"/>
            <a:ext cx="1590675" cy="528637"/>
          </a:xfrm>
          <a:prstGeom prst="rect">
            <a:avLst/>
          </a:prstGeom>
          <a:noFill/>
          <a:ln>
            <a:noFill/>
          </a:ln>
        </p:spPr>
      </p:pic>
      <p:sp>
        <p:nvSpPr>
          <p:cNvPr id="69" name="Google Shape;69;p42"/>
          <p:cNvSpPr txBox="1">
            <a:spLocks noGrp="1"/>
          </p:cNvSpPr>
          <p:nvPr>
            <p:ph type="title"/>
          </p:nvPr>
        </p:nvSpPr>
        <p:spPr>
          <a:xfrm>
            <a:off x="839788" y="409364"/>
            <a:ext cx="3932237" cy="16002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Calibri"/>
                <a:ea typeface="Calibri"/>
                <a:cs typeface="Calibri"/>
                <a:sym typeface="Calibri"/>
              </a:defRPr>
            </a:lvl1pPr>
            <a:lvl2pPr marR="0" lvl="1"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2pPr>
            <a:lvl3pPr marR="0" lvl="2"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3pPr>
            <a:lvl4pPr marR="0" lvl="3"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4pPr>
            <a:lvl5pPr marR="0" lvl="4"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5pPr>
            <a:lvl6pPr marR="0" lvl="5"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6pPr>
            <a:lvl7pPr marR="0" lvl="6"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7pPr>
            <a:lvl8pPr marR="0" lvl="7"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8pPr>
            <a:lvl9pPr marR="0" lvl="8" algn="ctr" rtl="0">
              <a:lnSpc>
                <a:spcPct val="90000"/>
              </a:lnSpc>
              <a:spcBef>
                <a:spcPts val="0"/>
              </a:spcBef>
              <a:spcAft>
                <a:spcPts val="0"/>
              </a:spcAft>
              <a:buClr>
                <a:srgbClr val="000000"/>
              </a:buClr>
              <a:buSzPts val="1400"/>
              <a:buFont typeface="Arial"/>
              <a:buNone/>
              <a:defRPr sz="4400" b="1" i="0" u="none" strike="noStrike" cap="none">
                <a:solidFill>
                  <a:schemeClr val="dk1"/>
                </a:solidFill>
                <a:latin typeface="Calibri"/>
                <a:ea typeface="Calibri"/>
                <a:cs typeface="Calibri"/>
                <a:sym typeface="Calibri"/>
              </a:defRPr>
            </a:lvl9pPr>
          </a:lstStyle>
          <a:p>
            <a:endParaRPr/>
          </a:p>
        </p:txBody>
      </p:sp>
      <p:sp>
        <p:nvSpPr>
          <p:cNvPr id="70" name="Google Shape;70;p42"/>
          <p:cNvSpPr txBox="1">
            <a:spLocks noGrp="1"/>
          </p:cNvSpPr>
          <p:nvPr>
            <p:ph type="body" idx="1"/>
          </p:nvPr>
        </p:nvSpPr>
        <p:spPr>
          <a:xfrm>
            <a:off x="5183188" y="541541"/>
            <a:ext cx="6172200" cy="5523083"/>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3C9CD7"/>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42"/>
          <p:cNvSpPr txBox="1">
            <a:spLocks noGrp="1"/>
          </p:cNvSpPr>
          <p:nvPr>
            <p:ph type="body" idx="2"/>
          </p:nvPr>
        </p:nvSpPr>
        <p:spPr>
          <a:xfrm>
            <a:off x="839788" y="2475975"/>
            <a:ext cx="3932237" cy="35886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C9CD7"/>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42"/>
          <p:cNvSpPr txBox="1">
            <a:spLocks noGrp="1"/>
          </p:cNvSpPr>
          <p:nvPr>
            <p:ph type="sldNum" idx="12"/>
          </p:nvPr>
        </p:nvSpPr>
        <p:spPr>
          <a:xfrm>
            <a:off x="4724400" y="6356350"/>
            <a:ext cx="2743200" cy="365125"/>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rgbClr val="3C9CD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body" idx="1"/>
          </p:nvPr>
        </p:nvSpPr>
        <p:spPr>
          <a:xfrm>
            <a:off x="838200" y="1628775"/>
            <a:ext cx="10515600" cy="4548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3C9CD7"/>
              </a:buClr>
              <a:buSzPts val="2800"/>
              <a:buFont typeface="Arial"/>
              <a:buChar char="•"/>
              <a:defRPr sz="2800" b="1" i="0" u="none" strike="noStrike" cap="none">
                <a:solidFill>
                  <a:srgbClr val="3C9C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21"/>
          <p:cNvSpPr txBox="1">
            <a:spLocks noGrp="1"/>
          </p:cNvSpPr>
          <p:nvPr>
            <p:ph type="body" idx="1"/>
          </p:nvPr>
        </p:nvSpPr>
        <p:spPr>
          <a:xfrm>
            <a:off x="838200" y="1628775"/>
            <a:ext cx="10515600" cy="454818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C9CD7"/>
              </a:buClr>
              <a:buSzPts val="2800"/>
              <a:buFont typeface="Arial"/>
              <a:buChar char="•"/>
              <a:defRPr sz="2800" b="1" i="0" u="none" strike="noStrike" cap="none">
                <a:solidFill>
                  <a:srgbClr val="3C9C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35"/>
          <p:cNvSpPr txBox="1">
            <a:spLocks noGrp="1"/>
          </p:cNvSpPr>
          <p:nvPr>
            <p:ph type="body" idx="1"/>
          </p:nvPr>
        </p:nvSpPr>
        <p:spPr>
          <a:xfrm>
            <a:off x="838200" y="1628775"/>
            <a:ext cx="10515600" cy="454818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C9CD7"/>
              </a:buClr>
              <a:buSzPts val="2800"/>
              <a:buFont typeface="Arial"/>
              <a:buChar char="•"/>
              <a:defRPr sz="2800" b="1" i="0" u="none" strike="noStrike" cap="none">
                <a:solidFill>
                  <a:srgbClr val="3C9C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csemonline.net/"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0.jpg"/><Relationship Id="rId5" Type="http://schemas.openxmlformats.org/officeDocument/2006/relationships/hyperlink" Target="mailto:csem@msh.org" TargetMode="External"/><Relationship Id="rId4" Type="http://schemas.openxmlformats.org/officeDocument/2006/relationships/hyperlink" Target="http://www.uhc2030.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www.csemonline.net/uhc-advocacy-toolk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
          <p:cNvSpPr txBox="1">
            <a:spLocks noGrp="1"/>
          </p:cNvSpPr>
          <p:nvPr>
            <p:ph type="ctrTitle"/>
          </p:nvPr>
        </p:nvSpPr>
        <p:spPr>
          <a:xfrm>
            <a:off x="0" y="2151063"/>
            <a:ext cx="12192000" cy="2192337"/>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800" dirty="0"/>
              <a:t>Introduction to the </a:t>
            </a:r>
            <a:br>
              <a:rPr lang="en-US" sz="4800" dirty="0"/>
            </a:br>
            <a:r>
              <a:rPr lang="en-US" sz="4800" dirty="0"/>
              <a:t>Health for All Advocacy Toolkit</a:t>
            </a:r>
            <a:endParaRPr dirty="0"/>
          </a:p>
        </p:txBody>
      </p:sp>
      <p:sp>
        <p:nvSpPr>
          <p:cNvPr id="244" name="Google Shape;244;p1"/>
          <p:cNvSpPr txBox="1">
            <a:spLocks noGrp="1"/>
          </p:cNvSpPr>
          <p:nvPr>
            <p:ph type="subTitle" idx="1"/>
          </p:nvPr>
        </p:nvSpPr>
        <p:spPr>
          <a:xfrm>
            <a:off x="423863" y="4924425"/>
            <a:ext cx="9956800" cy="13319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b="0" dirty="0"/>
              <a:t>Created by the CSEM Secretariat</a:t>
            </a:r>
          </a:p>
          <a:p>
            <a:pPr marL="0" lvl="0" indent="0" algn="l" rtl="0">
              <a:lnSpc>
                <a:spcPct val="90000"/>
              </a:lnSpc>
              <a:spcBef>
                <a:spcPts val="0"/>
              </a:spcBef>
              <a:spcAft>
                <a:spcPts val="0"/>
              </a:spcAft>
              <a:buClr>
                <a:schemeClr val="lt1"/>
              </a:buClr>
              <a:buSzPts val="2400"/>
              <a:buNone/>
            </a:pPr>
            <a:r>
              <a:rPr lang="en-US" b="0" dirty="0"/>
              <a:t>Presented by:</a:t>
            </a:r>
            <a:endParaRPr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1"/>
          <p:cNvSpPr txBox="1">
            <a:spLocks noGrp="1"/>
          </p:cNvSpPr>
          <p:nvPr>
            <p:ph type="title"/>
          </p:nvPr>
        </p:nvSpPr>
        <p:spPr>
          <a:xfrm>
            <a:off x="0" y="136525"/>
            <a:ext cx="121920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Font typeface="Calibri"/>
              <a:buNone/>
            </a:pPr>
            <a:r>
              <a:rPr lang="en-US"/>
              <a:t>Why Civil Society Needs to Engage in UHC</a:t>
            </a:r>
            <a:endParaRPr/>
          </a:p>
        </p:txBody>
      </p:sp>
      <p:sp>
        <p:nvSpPr>
          <p:cNvPr id="321" name="Google Shape;321;p11"/>
          <p:cNvSpPr txBox="1">
            <a:spLocks noGrp="1"/>
          </p:cNvSpPr>
          <p:nvPr>
            <p:ph type="body" idx="1"/>
          </p:nvPr>
        </p:nvSpPr>
        <p:spPr>
          <a:xfrm>
            <a:off x="381000" y="1673225"/>
            <a:ext cx="7665600" cy="3525900"/>
          </a:xfrm>
          <a:prstGeom prst="rect">
            <a:avLst/>
          </a:prstGeom>
          <a:solidFill>
            <a:schemeClr val="lt2"/>
          </a:solid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Clr>
                <a:schemeClr val="dk1"/>
              </a:buClr>
              <a:buSzPts val="1800"/>
              <a:buNone/>
            </a:pPr>
            <a:endParaRPr sz="2200" b="0">
              <a:solidFill>
                <a:schemeClr val="dk1"/>
              </a:solidFill>
            </a:endParaRPr>
          </a:p>
          <a:p>
            <a:pPr marL="114300" lvl="0" indent="0" algn="l" rtl="0">
              <a:lnSpc>
                <a:spcPct val="90000"/>
              </a:lnSpc>
              <a:spcBef>
                <a:spcPts val="1000"/>
              </a:spcBef>
              <a:spcAft>
                <a:spcPts val="0"/>
              </a:spcAft>
              <a:buClr>
                <a:schemeClr val="dk1"/>
              </a:buClr>
              <a:buSzPts val="1800"/>
              <a:buNone/>
            </a:pPr>
            <a:endParaRPr sz="2200" b="0">
              <a:solidFill>
                <a:schemeClr val="dk1"/>
              </a:solidFill>
            </a:endParaRPr>
          </a:p>
          <a:p>
            <a:pPr marL="0" lvl="0" indent="0" algn="l" rtl="0">
              <a:lnSpc>
                <a:spcPct val="90000"/>
              </a:lnSpc>
              <a:spcBef>
                <a:spcPts val="1000"/>
              </a:spcBef>
              <a:spcAft>
                <a:spcPts val="0"/>
              </a:spcAft>
              <a:buClr>
                <a:schemeClr val="dk1"/>
              </a:buClr>
              <a:buSzPts val="1800"/>
              <a:buNone/>
            </a:pPr>
            <a:endParaRPr sz="2200" b="0">
              <a:solidFill>
                <a:schemeClr val="dk1"/>
              </a:solidFill>
            </a:endParaRPr>
          </a:p>
          <a:p>
            <a:pPr marL="0" lvl="0" indent="0" algn="l" rtl="0">
              <a:lnSpc>
                <a:spcPct val="90000"/>
              </a:lnSpc>
              <a:spcBef>
                <a:spcPts val="1000"/>
              </a:spcBef>
              <a:spcAft>
                <a:spcPts val="0"/>
              </a:spcAft>
              <a:buClr>
                <a:schemeClr val="dk1"/>
              </a:buClr>
              <a:buSzPts val="1800"/>
              <a:buNone/>
            </a:pPr>
            <a:endParaRPr sz="2200" b="0">
              <a:solidFill>
                <a:schemeClr val="dk1"/>
              </a:solidFill>
            </a:endParaRPr>
          </a:p>
          <a:p>
            <a:pPr marL="457200" lvl="0" indent="-349250" algn="l" rtl="0">
              <a:lnSpc>
                <a:spcPct val="90000"/>
              </a:lnSpc>
              <a:spcBef>
                <a:spcPts val="1000"/>
              </a:spcBef>
              <a:spcAft>
                <a:spcPts val="0"/>
              </a:spcAft>
              <a:buClr>
                <a:schemeClr val="dk1"/>
              </a:buClr>
              <a:buSzPts val="1900"/>
              <a:buChar char="•"/>
            </a:pPr>
            <a:r>
              <a:rPr lang="en-US" sz="2300">
                <a:solidFill>
                  <a:schemeClr val="dk1"/>
                </a:solidFill>
              </a:rPr>
              <a:t>The Role of Civil Society in UHC: Beyond Service Delivery</a:t>
            </a:r>
            <a:endParaRPr sz="2900"/>
          </a:p>
          <a:p>
            <a:pPr marL="457200" lvl="0" indent="-349250" algn="l" rtl="0">
              <a:lnSpc>
                <a:spcPct val="90000"/>
              </a:lnSpc>
              <a:spcBef>
                <a:spcPts val="1000"/>
              </a:spcBef>
              <a:spcAft>
                <a:spcPts val="0"/>
              </a:spcAft>
              <a:buClr>
                <a:schemeClr val="dk1"/>
              </a:buClr>
              <a:buSzPts val="1900"/>
              <a:buChar char="•"/>
            </a:pPr>
            <a:r>
              <a:rPr lang="en-US" sz="2300">
                <a:solidFill>
                  <a:schemeClr val="dk1"/>
                </a:solidFill>
              </a:rPr>
              <a:t>Stage by Stage: Civil Society Examples</a:t>
            </a:r>
            <a:endParaRPr sz="2900"/>
          </a:p>
          <a:p>
            <a:pPr marL="457200" lvl="0" indent="-349250" algn="l" rtl="0">
              <a:lnSpc>
                <a:spcPct val="90000"/>
              </a:lnSpc>
              <a:spcBef>
                <a:spcPts val="1000"/>
              </a:spcBef>
              <a:spcAft>
                <a:spcPts val="0"/>
              </a:spcAft>
              <a:buClr>
                <a:schemeClr val="dk1"/>
              </a:buClr>
              <a:buSzPts val="1900"/>
              <a:buChar char="•"/>
            </a:pPr>
            <a:r>
              <a:rPr lang="en-US" sz="2300">
                <a:solidFill>
                  <a:schemeClr val="dk1"/>
                </a:solidFill>
              </a:rPr>
              <a:t>Key Advocacy Messages</a:t>
            </a:r>
            <a:endParaRPr sz="2900"/>
          </a:p>
          <a:p>
            <a:pPr marL="114300" lvl="0" indent="0" algn="l" rtl="0">
              <a:lnSpc>
                <a:spcPct val="90000"/>
              </a:lnSpc>
              <a:spcBef>
                <a:spcPts val="1000"/>
              </a:spcBef>
              <a:spcAft>
                <a:spcPts val="0"/>
              </a:spcAft>
              <a:buClr>
                <a:schemeClr val="dk1"/>
              </a:buClr>
              <a:buSzPts val="1800"/>
              <a:buNone/>
            </a:pPr>
            <a:endParaRPr sz="2200">
              <a:solidFill>
                <a:schemeClr val="dk1"/>
              </a:solidFill>
            </a:endParaRPr>
          </a:p>
        </p:txBody>
      </p:sp>
      <p:pic>
        <p:nvPicPr>
          <p:cNvPr id="322" name="Google Shape;322;p11"/>
          <p:cNvPicPr preferRelativeResize="0"/>
          <p:nvPr/>
        </p:nvPicPr>
        <p:blipFill rotWithShape="1">
          <a:blip r:embed="rId3">
            <a:alphaModFix/>
          </a:blip>
          <a:srcRect/>
          <a:stretch/>
        </p:blipFill>
        <p:spPr>
          <a:xfrm>
            <a:off x="447800" y="1690825"/>
            <a:ext cx="3501175" cy="1508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2"/>
          <p:cNvSpPr txBox="1">
            <a:spLocks noGrp="1"/>
          </p:cNvSpPr>
          <p:nvPr>
            <p:ph type="body" idx="1"/>
          </p:nvPr>
        </p:nvSpPr>
        <p:spPr>
          <a:xfrm>
            <a:off x="1378050" y="2565300"/>
            <a:ext cx="10515600" cy="4368900"/>
          </a:xfrm>
          <a:prstGeom prst="rect">
            <a:avLst/>
          </a:prstGeom>
          <a:noFill/>
          <a:ln>
            <a:noFill/>
          </a:ln>
        </p:spPr>
        <p:txBody>
          <a:bodyPr spcFirstLastPara="1" wrap="square" lIns="91425" tIns="45700" rIns="91425" bIns="45700" anchor="t" anchorCtr="0">
            <a:normAutofit/>
          </a:bodyPr>
          <a:lstStyle/>
          <a:p>
            <a:pPr marL="457200" marR="0" lvl="0" indent="-381000" algn="l" rtl="0">
              <a:lnSpc>
                <a:spcPct val="70000"/>
              </a:lnSpc>
              <a:spcBef>
                <a:spcPts val="1000"/>
              </a:spcBef>
              <a:spcAft>
                <a:spcPts val="0"/>
              </a:spcAft>
              <a:buClr>
                <a:srgbClr val="3C9CD7"/>
              </a:buClr>
              <a:buSzPts val="2400"/>
              <a:buFont typeface="Arial"/>
              <a:buChar char="•"/>
            </a:pPr>
            <a:r>
              <a:rPr lang="en-US" sz="2400" b="1" i="0" u="none" strike="noStrike" cap="none">
                <a:solidFill>
                  <a:srgbClr val="3C9CD7"/>
                </a:solidFill>
                <a:latin typeface="Calibri"/>
                <a:ea typeface="Calibri"/>
                <a:cs typeface="Calibri"/>
                <a:sym typeface="Calibri"/>
              </a:rPr>
              <a:t>Leave no one behind</a:t>
            </a:r>
            <a:endParaRPr sz="2400"/>
          </a:p>
          <a:p>
            <a:pPr marL="914400" marR="0" lvl="1" indent="-374650" algn="l" rtl="0">
              <a:lnSpc>
                <a:spcPct val="70000"/>
              </a:lnSpc>
              <a:spcBef>
                <a:spcPts val="0"/>
              </a:spcBef>
              <a:spcAft>
                <a:spcPts val="0"/>
              </a:spcAft>
              <a:buClr>
                <a:srgbClr val="000000"/>
              </a:buClr>
              <a:buSzPts val="2300"/>
              <a:buFont typeface="Arial"/>
              <a:buChar char="•"/>
            </a:pPr>
            <a:r>
              <a:rPr lang="en-US" sz="2300" b="0" i="0" u="none" strike="noStrike" cap="none">
                <a:solidFill>
                  <a:srgbClr val="000000"/>
                </a:solidFill>
                <a:latin typeface="Calibri"/>
                <a:ea typeface="Calibri"/>
                <a:cs typeface="Calibri"/>
                <a:sym typeface="Calibri"/>
              </a:rPr>
              <a:t>Ensuring people have the necessary access to equitable health services; they are informed of health policies; can input into their country’s health systems strengthening efforts.</a:t>
            </a:r>
            <a:endParaRPr sz="2300"/>
          </a:p>
          <a:p>
            <a:pPr marL="457200" marR="0" lvl="0" indent="-381000" algn="l" rtl="0">
              <a:lnSpc>
                <a:spcPct val="70000"/>
              </a:lnSpc>
              <a:spcBef>
                <a:spcPts val="1000"/>
              </a:spcBef>
              <a:spcAft>
                <a:spcPts val="0"/>
              </a:spcAft>
              <a:buClr>
                <a:srgbClr val="3C9CD7"/>
              </a:buClr>
              <a:buSzPts val="2400"/>
              <a:buFont typeface="Arial"/>
              <a:buChar char="•"/>
            </a:pPr>
            <a:r>
              <a:rPr lang="en-US" sz="2400" b="1" i="0" u="none" strike="noStrike" cap="none">
                <a:solidFill>
                  <a:srgbClr val="3C9CD7"/>
                </a:solidFill>
                <a:latin typeface="Calibri"/>
                <a:ea typeface="Calibri"/>
                <a:cs typeface="Calibri"/>
                <a:sym typeface="Calibri"/>
              </a:rPr>
              <a:t>Invest in health and provide social protection</a:t>
            </a:r>
            <a:endParaRPr sz="2400"/>
          </a:p>
          <a:p>
            <a:pPr marL="914400" marR="0" lvl="1" indent="-374650" algn="l" rtl="0">
              <a:lnSpc>
                <a:spcPct val="70000"/>
              </a:lnSpc>
              <a:spcBef>
                <a:spcPts val="0"/>
              </a:spcBef>
              <a:spcAft>
                <a:spcPts val="0"/>
              </a:spcAft>
              <a:buClr>
                <a:srgbClr val="000000"/>
              </a:buClr>
              <a:buSzPts val="2300"/>
              <a:buFont typeface="Arial"/>
              <a:buChar char="•"/>
            </a:pPr>
            <a:r>
              <a:rPr lang="en-US" sz="2300" b="0" i="0" u="none" strike="noStrike" cap="none">
                <a:solidFill>
                  <a:srgbClr val="000000"/>
                </a:solidFill>
                <a:latin typeface="Calibri"/>
                <a:ea typeface="Calibri"/>
                <a:cs typeface="Calibri"/>
                <a:sym typeface="Calibri"/>
              </a:rPr>
              <a:t>Reducing out of pocket expenses</a:t>
            </a:r>
            <a:endParaRPr sz="2300"/>
          </a:p>
          <a:p>
            <a:pPr marL="457200" marR="0" lvl="0" indent="-381000" algn="l" rtl="0">
              <a:lnSpc>
                <a:spcPct val="70000"/>
              </a:lnSpc>
              <a:spcBef>
                <a:spcPts val="1000"/>
              </a:spcBef>
              <a:spcAft>
                <a:spcPts val="0"/>
              </a:spcAft>
              <a:buClr>
                <a:srgbClr val="3C9CD7"/>
              </a:buClr>
              <a:buSzPts val="2400"/>
              <a:buFont typeface="Arial"/>
              <a:buChar char="•"/>
            </a:pPr>
            <a:r>
              <a:rPr lang="en-US" sz="2400" b="1" i="0" u="none" strike="noStrike" cap="none">
                <a:solidFill>
                  <a:srgbClr val="3C9CD7"/>
                </a:solidFill>
                <a:latin typeface="Calibri"/>
                <a:ea typeface="Calibri"/>
                <a:cs typeface="Calibri"/>
                <a:sym typeface="Calibri"/>
              </a:rPr>
              <a:t>Engage meaningfully with civil society</a:t>
            </a:r>
            <a:endParaRPr sz="2400"/>
          </a:p>
          <a:p>
            <a:pPr marL="914400" marR="0" lvl="1" indent="-374650" algn="l" rtl="0">
              <a:lnSpc>
                <a:spcPct val="70000"/>
              </a:lnSpc>
              <a:spcBef>
                <a:spcPts val="0"/>
              </a:spcBef>
              <a:spcAft>
                <a:spcPts val="0"/>
              </a:spcAft>
              <a:buClr>
                <a:srgbClr val="000000"/>
              </a:buClr>
              <a:buSzPts val="2300"/>
              <a:buFont typeface="Arial"/>
              <a:buChar char="•"/>
            </a:pPr>
            <a:r>
              <a:rPr lang="en-US" sz="2300" b="0" i="0" u="none" strike="noStrike" cap="none">
                <a:solidFill>
                  <a:srgbClr val="000000"/>
                </a:solidFill>
                <a:latin typeface="Calibri"/>
                <a:ea typeface="Calibri"/>
                <a:cs typeface="Calibri"/>
                <a:sym typeface="Calibri"/>
              </a:rPr>
              <a:t>Including CSOs in decision-making processes at all levels, to facilitate citizen-led monitoring of progress against outcomes towards universal health coverage</a:t>
            </a:r>
            <a:endParaRPr sz="2300"/>
          </a:p>
          <a:p>
            <a:pPr marL="457200" marR="0" lvl="0" indent="-381000" algn="l" rtl="0">
              <a:lnSpc>
                <a:spcPct val="70000"/>
              </a:lnSpc>
              <a:spcBef>
                <a:spcPts val="1000"/>
              </a:spcBef>
              <a:spcAft>
                <a:spcPts val="0"/>
              </a:spcAft>
              <a:buClr>
                <a:srgbClr val="3C9CD7"/>
              </a:buClr>
              <a:buSzPts val="2400"/>
              <a:buFont typeface="Arial"/>
              <a:buChar char="•"/>
            </a:pPr>
            <a:r>
              <a:rPr lang="en-US" sz="2400" b="1" i="0" u="none" strike="noStrike" cap="none">
                <a:solidFill>
                  <a:srgbClr val="3C9CD7"/>
                </a:solidFill>
                <a:latin typeface="Calibri"/>
                <a:ea typeface="Calibri"/>
                <a:cs typeface="Calibri"/>
                <a:sym typeface="Calibri"/>
              </a:rPr>
              <a:t>Support health workers</a:t>
            </a:r>
            <a:endParaRPr sz="2400"/>
          </a:p>
          <a:p>
            <a:pPr marL="914400" marR="0" lvl="1" indent="-374650" algn="l" rtl="0">
              <a:lnSpc>
                <a:spcPct val="70000"/>
              </a:lnSpc>
              <a:spcBef>
                <a:spcPts val="0"/>
              </a:spcBef>
              <a:spcAft>
                <a:spcPts val="0"/>
              </a:spcAft>
              <a:buClr>
                <a:srgbClr val="000000"/>
              </a:buClr>
              <a:buSzPts val="2300"/>
              <a:buFont typeface="Arial"/>
              <a:buChar char="•"/>
            </a:pPr>
            <a:r>
              <a:rPr lang="en-US" sz="2300" b="0" i="0" u="none" strike="noStrike" cap="none">
                <a:solidFill>
                  <a:srgbClr val="000000"/>
                </a:solidFill>
                <a:latin typeface="Calibri"/>
                <a:ea typeface="Calibri"/>
                <a:cs typeface="Calibri"/>
                <a:sym typeface="Calibri"/>
              </a:rPr>
              <a:t>Ensuring availability, accessibility, and capacity of professionally trained health workers to deliver quality, people-centered health services</a:t>
            </a:r>
            <a:endParaRPr sz="2300"/>
          </a:p>
          <a:p>
            <a:pPr marL="0" lvl="0" indent="0" algn="l" rtl="0">
              <a:lnSpc>
                <a:spcPct val="90000"/>
              </a:lnSpc>
              <a:spcBef>
                <a:spcPts val="1000"/>
              </a:spcBef>
              <a:spcAft>
                <a:spcPts val="0"/>
              </a:spcAft>
              <a:buClr>
                <a:srgbClr val="3C9CD7"/>
              </a:buClr>
              <a:buSzPts val="2800"/>
              <a:buNone/>
            </a:pPr>
            <a:endParaRPr sz="2300"/>
          </a:p>
        </p:txBody>
      </p:sp>
      <p:sp>
        <p:nvSpPr>
          <p:cNvPr id="329" name="Google Shape;329;p12"/>
          <p:cNvSpPr txBox="1">
            <a:spLocks noGrp="1"/>
          </p:cNvSpPr>
          <p:nvPr>
            <p:ph type="title"/>
          </p:nvPr>
        </p:nvSpPr>
        <p:spPr>
          <a:xfrm>
            <a:off x="838200" y="36512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Calibri"/>
              <a:buNone/>
            </a:pPr>
            <a:r>
              <a:rPr lang="en-US"/>
              <a:t>Key Advocacy Messages</a:t>
            </a:r>
            <a:br>
              <a:rPr lang="en-US"/>
            </a:br>
            <a:endParaRPr/>
          </a:p>
        </p:txBody>
      </p:sp>
      <p:pic>
        <p:nvPicPr>
          <p:cNvPr id="330" name="Google Shape;330;p12"/>
          <p:cNvPicPr preferRelativeResize="0"/>
          <p:nvPr/>
        </p:nvPicPr>
        <p:blipFill rotWithShape="1">
          <a:blip r:embed="rId3">
            <a:alphaModFix/>
          </a:blip>
          <a:srcRect/>
          <a:stretch/>
        </p:blipFill>
        <p:spPr>
          <a:xfrm>
            <a:off x="371600" y="1614625"/>
            <a:ext cx="2449950" cy="1055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101c4da97ad_0_42"/>
          <p:cNvSpPr txBox="1">
            <a:spLocks noGrp="1"/>
          </p:cNvSpPr>
          <p:nvPr>
            <p:ph type="title"/>
          </p:nvPr>
        </p:nvSpPr>
        <p:spPr>
          <a:xfrm>
            <a:off x="838200" y="36512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400"/>
              <a:buFont typeface="Calibri"/>
              <a:buNone/>
            </a:pPr>
            <a:r>
              <a:rPr lang="en-US"/>
              <a:t>Stage by Stage: Civil Society Examples</a:t>
            </a:r>
            <a:endParaRPr/>
          </a:p>
        </p:txBody>
      </p:sp>
      <p:pic>
        <p:nvPicPr>
          <p:cNvPr id="337" name="Google Shape;337;g101c4da97ad_0_42"/>
          <p:cNvPicPr preferRelativeResize="0"/>
          <p:nvPr/>
        </p:nvPicPr>
        <p:blipFill rotWithShape="1">
          <a:blip r:embed="rId3">
            <a:alphaModFix/>
          </a:blip>
          <a:srcRect l="891"/>
          <a:stretch/>
        </p:blipFill>
        <p:spPr>
          <a:xfrm>
            <a:off x="4001950" y="1376125"/>
            <a:ext cx="8037652" cy="4855101"/>
          </a:xfrm>
          <a:prstGeom prst="rect">
            <a:avLst/>
          </a:prstGeom>
          <a:noFill/>
          <a:ln>
            <a:noFill/>
          </a:ln>
        </p:spPr>
      </p:pic>
      <p:pic>
        <p:nvPicPr>
          <p:cNvPr id="338" name="Google Shape;338;g101c4da97ad_0_42"/>
          <p:cNvPicPr preferRelativeResize="0"/>
          <p:nvPr/>
        </p:nvPicPr>
        <p:blipFill rotWithShape="1">
          <a:blip r:embed="rId4">
            <a:alphaModFix/>
          </a:blip>
          <a:srcRect/>
          <a:stretch/>
        </p:blipFill>
        <p:spPr>
          <a:xfrm>
            <a:off x="371600" y="1614625"/>
            <a:ext cx="2449950" cy="1055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9"/>
          <p:cNvSpPr txBox="1">
            <a:spLocks noGrp="1"/>
          </p:cNvSpPr>
          <p:nvPr>
            <p:ph type="body" idx="1"/>
          </p:nvPr>
        </p:nvSpPr>
        <p:spPr>
          <a:xfrm>
            <a:off x="-5093025" y="7225000"/>
            <a:ext cx="10747200" cy="43512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Clr>
                <a:schemeClr val="dk1"/>
              </a:buClr>
              <a:buSzPts val="1800"/>
              <a:buNone/>
            </a:pPr>
            <a:endParaRPr b="0">
              <a:solidFill>
                <a:schemeClr val="dk1"/>
              </a:solidFill>
            </a:endParaRPr>
          </a:p>
          <a:p>
            <a:pPr marL="457200" lvl="0" indent="-342900" algn="l" rtl="0">
              <a:lnSpc>
                <a:spcPct val="90000"/>
              </a:lnSpc>
              <a:spcBef>
                <a:spcPts val="1000"/>
              </a:spcBef>
              <a:spcAft>
                <a:spcPts val="0"/>
              </a:spcAft>
              <a:buClr>
                <a:schemeClr val="dk1"/>
              </a:buClr>
              <a:buSzPts val="1800"/>
              <a:buFont typeface="Arial"/>
              <a:buChar char="•"/>
            </a:pPr>
            <a:r>
              <a:rPr lang="en-US" sz="2200" b="0">
                <a:solidFill>
                  <a:schemeClr val="dk1"/>
                </a:solidFill>
              </a:rPr>
              <a:t>Step 1/Define the problem: Where is your country on the road to UHC? </a:t>
            </a:r>
            <a:endParaRPr/>
          </a:p>
          <a:p>
            <a:pPr marL="457200" lvl="0" indent="-342900" algn="l" rtl="0">
              <a:lnSpc>
                <a:spcPct val="90000"/>
              </a:lnSpc>
              <a:spcBef>
                <a:spcPts val="0"/>
              </a:spcBef>
              <a:spcAft>
                <a:spcPts val="0"/>
              </a:spcAft>
              <a:buClr>
                <a:schemeClr val="dk1"/>
              </a:buClr>
              <a:buSzPts val="1800"/>
              <a:buFont typeface="Arial"/>
              <a:buChar char="•"/>
            </a:pPr>
            <a:r>
              <a:rPr lang="en-US" sz="2200" b="0">
                <a:solidFill>
                  <a:schemeClr val="dk1"/>
                </a:solidFill>
              </a:rPr>
              <a:t>Step 2/Map targets: Who can steer things in a better direction?</a:t>
            </a:r>
            <a:endParaRPr/>
          </a:p>
          <a:p>
            <a:pPr marL="457200" lvl="0" indent="-342900" algn="l" rtl="0">
              <a:lnSpc>
                <a:spcPct val="90000"/>
              </a:lnSpc>
              <a:spcBef>
                <a:spcPts val="0"/>
              </a:spcBef>
              <a:spcAft>
                <a:spcPts val="0"/>
              </a:spcAft>
              <a:buClr>
                <a:schemeClr val="dk1"/>
              </a:buClr>
              <a:buSzPts val="1800"/>
              <a:buFont typeface="Arial"/>
              <a:buChar char="•"/>
            </a:pPr>
            <a:r>
              <a:rPr lang="en-US" sz="2200" b="0">
                <a:solidFill>
                  <a:schemeClr val="dk1"/>
                </a:solidFill>
              </a:rPr>
              <a:t>Step 3/Map stakeholders: Who can join you on the road to UHC?</a:t>
            </a:r>
            <a:endParaRPr/>
          </a:p>
          <a:p>
            <a:pPr marL="457200" lvl="0" indent="-342900" algn="l" rtl="0">
              <a:lnSpc>
                <a:spcPct val="90000"/>
              </a:lnSpc>
              <a:spcBef>
                <a:spcPts val="0"/>
              </a:spcBef>
              <a:spcAft>
                <a:spcPts val="0"/>
              </a:spcAft>
              <a:buClr>
                <a:schemeClr val="dk1"/>
              </a:buClr>
              <a:buSzPts val="1800"/>
              <a:buFont typeface="Arial"/>
              <a:buChar char="•"/>
            </a:pPr>
            <a:r>
              <a:rPr lang="en-US" sz="2200" b="0">
                <a:solidFill>
                  <a:schemeClr val="dk1"/>
                </a:solidFill>
              </a:rPr>
              <a:t>Step 4/Planning: Develop and Advocacy Action Plan </a:t>
            </a:r>
            <a:endParaRPr/>
          </a:p>
          <a:p>
            <a:pPr marL="228600" lvl="0" indent="-50800" algn="l" rtl="0">
              <a:lnSpc>
                <a:spcPct val="90000"/>
              </a:lnSpc>
              <a:spcBef>
                <a:spcPts val="1000"/>
              </a:spcBef>
              <a:spcAft>
                <a:spcPts val="0"/>
              </a:spcAft>
              <a:buClr>
                <a:srgbClr val="3C9CD7"/>
              </a:buClr>
              <a:buSzPts val="2800"/>
              <a:buNone/>
            </a:pPr>
            <a:endParaRPr/>
          </a:p>
        </p:txBody>
      </p:sp>
      <p:sp>
        <p:nvSpPr>
          <p:cNvPr id="345" name="Google Shape;345;p19"/>
          <p:cNvSpPr txBox="1">
            <a:spLocks noGrp="1"/>
          </p:cNvSpPr>
          <p:nvPr>
            <p:ph type="title"/>
          </p:nvPr>
        </p:nvSpPr>
        <p:spPr>
          <a:xfrm>
            <a:off x="838200" y="36512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Font typeface="Calibri"/>
              <a:buNone/>
            </a:pPr>
            <a:r>
              <a:rPr lang="en-US"/>
              <a:t>How to Participate</a:t>
            </a:r>
            <a:endParaRPr/>
          </a:p>
        </p:txBody>
      </p:sp>
      <p:grpSp>
        <p:nvGrpSpPr>
          <p:cNvPr id="346" name="Google Shape;346;p19"/>
          <p:cNvGrpSpPr/>
          <p:nvPr/>
        </p:nvGrpSpPr>
        <p:grpSpPr>
          <a:xfrm>
            <a:off x="6977900" y="1393075"/>
            <a:ext cx="4617450" cy="4862375"/>
            <a:chOff x="6977900" y="1393075"/>
            <a:chExt cx="4617450" cy="4862375"/>
          </a:xfrm>
        </p:grpSpPr>
        <p:pic>
          <p:nvPicPr>
            <p:cNvPr id="347" name="Google Shape;347;p19"/>
            <p:cNvPicPr preferRelativeResize="0"/>
            <p:nvPr/>
          </p:nvPicPr>
          <p:blipFill rotWithShape="1">
            <a:blip r:embed="rId3">
              <a:alphaModFix/>
            </a:blip>
            <a:srcRect/>
            <a:stretch/>
          </p:blipFill>
          <p:spPr>
            <a:xfrm>
              <a:off x="6977900" y="1393075"/>
              <a:ext cx="4581052" cy="4862375"/>
            </a:xfrm>
            <a:prstGeom prst="rect">
              <a:avLst/>
            </a:prstGeom>
            <a:noFill/>
            <a:ln>
              <a:noFill/>
            </a:ln>
          </p:spPr>
        </p:pic>
        <p:pic>
          <p:nvPicPr>
            <p:cNvPr id="348" name="Google Shape;348;p19"/>
            <p:cNvPicPr preferRelativeResize="0"/>
            <p:nvPr/>
          </p:nvPicPr>
          <p:blipFill rotWithShape="1">
            <a:blip r:embed="rId3">
              <a:alphaModFix/>
            </a:blip>
            <a:srcRect r="96390"/>
            <a:stretch/>
          </p:blipFill>
          <p:spPr>
            <a:xfrm>
              <a:off x="11430000" y="1393075"/>
              <a:ext cx="165350" cy="4862375"/>
            </a:xfrm>
            <a:prstGeom prst="rect">
              <a:avLst/>
            </a:prstGeom>
            <a:noFill/>
            <a:ln>
              <a:noFill/>
            </a:ln>
          </p:spPr>
        </p:pic>
      </p:grpSp>
      <p:sp>
        <p:nvSpPr>
          <p:cNvPr id="349" name="Google Shape;349;p19"/>
          <p:cNvSpPr txBox="1">
            <a:spLocks noGrp="1"/>
          </p:cNvSpPr>
          <p:nvPr>
            <p:ph type="body" idx="1"/>
          </p:nvPr>
        </p:nvSpPr>
        <p:spPr>
          <a:xfrm>
            <a:off x="381000" y="1673225"/>
            <a:ext cx="6159300" cy="3525900"/>
          </a:xfrm>
          <a:prstGeom prst="rect">
            <a:avLst/>
          </a:prstGeom>
          <a:solidFill>
            <a:schemeClr val="lt2"/>
          </a:solidFill>
          <a:ln>
            <a:noFill/>
          </a:ln>
        </p:spPr>
        <p:txBody>
          <a:bodyPr spcFirstLastPara="1" wrap="square" lIns="91425" tIns="45700" rIns="91425" bIns="45700" anchor="t" anchorCtr="0">
            <a:normAutofit lnSpcReduction="10000"/>
          </a:bodyPr>
          <a:lstStyle/>
          <a:p>
            <a:pPr marL="114300" lvl="0" indent="0" algn="l" rtl="0">
              <a:lnSpc>
                <a:spcPct val="90000"/>
              </a:lnSpc>
              <a:spcBef>
                <a:spcPts val="1000"/>
              </a:spcBef>
              <a:spcAft>
                <a:spcPts val="0"/>
              </a:spcAft>
              <a:buClr>
                <a:schemeClr val="dk1"/>
              </a:buClr>
              <a:buSzPts val="1800"/>
              <a:buNone/>
            </a:pPr>
            <a:endParaRPr sz="2200" b="0">
              <a:solidFill>
                <a:schemeClr val="dk1"/>
              </a:solidFill>
            </a:endParaRPr>
          </a:p>
          <a:p>
            <a:pPr marL="114300" lvl="0" indent="0" algn="l" rtl="0">
              <a:lnSpc>
                <a:spcPct val="90000"/>
              </a:lnSpc>
              <a:spcBef>
                <a:spcPts val="1000"/>
              </a:spcBef>
              <a:spcAft>
                <a:spcPts val="0"/>
              </a:spcAft>
              <a:buClr>
                <a:schemeClr val="dk1"/>
              </a:buClr>
              <a:buSzPts val="1800"/>
              <a:buNone/>
            </a:pPr>
            <a:endParaRPr sz="2200" b="0">
              <a:solidFill>
                <a:schemeClr val="dk1"/>
              </a:solidFill>
            </a:endParaRPr>
          </a:p>
          <a:p>
            <a:pPr marL="0" lvl="0" indent="0" algn="l" rtl="0">
              <a:lnSpc>
                <a:spcPct val="90000"/>
              </a:lnSpc>
              <a:spcBef>
                <a:spcPts val="1000"/>
              </a:spcBef>
              <a:spcAft>
                <a:spcPts val="0"/>
              </a:spcAft>
              <a:buClr>
                <a:schemeClr val="dk1"/>
              </a:buClr>
              <a:buSzPts val="1800"/>
              <a:buNone/>
            </a:pPr>
            <a:endParaRPr sz="2200" b="0">
              <a:solidFill>
                <a:schemeClr val="dk1"/>
              </a:solidFill>
            </a:endParaRPr>
          </a:p>
          <a:p>
            <a:pPr marL="0" lvl="0" indent="0" algn="l" rtl="0">
              <a:lnSpc>
                <a:spcPct val="90000"/>
              </a:lnSpc>
              <a:spcBef>
                <a:spcPts val="1000"/>
              </a:spcBef>
              <a:spcAft>
                <a:spcPts val="0"/>
              </a:spcAft>
              <a:buClr>
                <a:schemeClr val="dk1"/>
              </a:buClr>
              <a:buSzPts val="1800"/>
              <a:buNone/>
            </a:pPr>
            <a:endParaRPr sz="2200" b="0">
              <a:solidFill>
                <a:schemeClr val="dk1"/>
              </a:solidFill>
            </a:endParaRPr>
          </a:p>
          <a:p>
            <a:pPr marL="457200" lvl="0" indent="-349250" algn="l" rtl="0">
              <a:lnSpc>
                <a:spcPct val="90000"/>
              </a:lnSpc>
              <a:spcBef>
                <a:spcPts val="1000"/>
              </a:spcBef>
              <a:spcAft>
                <a:spcPts val="0"/>
              </a:spcAft>
              <a:buClr>
                <a:schemeClr val="dk1"/>
              </a:buClr>
              <a:buSzPts val="1900"/>
              <a:buChar char="•"/>
            </a:pPr>
            <a:r>
              <a:rPr lang="en-US" sz="2300">
                <a:solidFill>
                  <a:schemeClr val="dk1"/>
                </a:solidFill>
              </a:rPr>
              <a:t>Step-by-step guidance on advocating for UHC</a:t>
            </a:r>
            <a:endParaRPr sz="2300">
              <a:solidFill>
                <a:schemeClr val="dk1"/>
              </a:solidFill>
            </a:endParaRPr>
          </a:p>
          <a:p>
            <a:pPr marL="457200" lvl="0" indent="-349250" algn="l" rtl="0">
              <a:lnSpc>
                <a:spcPct val="90000"/>
              </a:lnSpc>
              <a:spcBef>
                <a:spcPts val="1000"/>
              </a:spcBef>
              <a:spcAft>
                <a:spcPts val="0"/>
              </a:spcAft>
              <a:buClr>
                <a:schemeClr val="dk1"/>
              </a:buClr>
              <a:buSzPts val="1900"/>
              <a:buChar char="•"/>
            </a:pPr>
            <a:r>
              <a:rPr lang="en-US" sz="2300">
                <a:solidFill>
                  <a:schemeClr val="dk1"/>
                </a:solidFill>
              </a:rPr>
              <a:t>Essential processes for creating an advocacy action plan,  determine budgets and measure progress</a:t>
            </a:r>
            <a:endParaRPr sz="2300">
              <a:solidFill>
                <a:schemeClr val="dk1"/>
              </a:solidFill>
            </a:endParaRPr>
          </a:p>
          <a:p>
            <a:pPr marL="457200" lvl="0" indent="-349250" algn="l" rtl="0">
              <a:lnSpc>
                <a:spcPct val="90000"/>
              </a:lnSpc>
              <a:spcBef>
                <a:spcPts val="1000"/>
              </a:spcBef>
              <a:spcAft>
                <a:spcPts val="0"/>
              </a:spcAft>
              <a:buClr>
                <a:schemeClr val="dk1"/>
              </a:buClr>
              <a:buSzPts val="1900"/>
              <a:buChar char="•"/>
            </a:pPr>
            <a:r>
              <a:rPr lang="en-US" sz="2300">
                <a:solidFill>
                  <a:schemeClr val="dk1"/>
                </a:solidFill>
              </a:rPr>
              <a:t>Practical tools and templates</a:t>
            </a:r>
            <a:endParaRPr sz="2900"/>
          </a:p>
          <a:p>
            <a:pPr marL="114300" lvl="0" indent="0" algn="l" rtl="0">
              <a:lnSpc>
                <a:spcPct val="90000"/>
              </a:lnSpc>
              <a:spcBef>
                <a:spcPts val="1000"/>
              </a:spcBef>
              <a:spcAft>
                <a:spcPts val="0"/>
              </a:spcAft>
              <a:buClr>
                <a:schemeClr val="dk1"/>
              </a:buClr>
              <a:buSzPts val="1800"/>
              <a:buNone/>
            </a:pPr>
            <a:endParaRPr sz="2200">
              <a:solidFill>
                <a:schemeClr val="dk1"/>
              </a:solidFill>
            </a:endParaRPr>
          </a:p>
        </p:txBody>
      </p:sp>
      <p:pic>
        <p:nvPicPr>
          <p:cNvPr id="350" name="Google Shape;350;p19"/>
          <p:cNvPicPr preferRelativeResize="0"/>
          <p:nvPr/>
        </p:nvPicPr>
        <p:blipFill rotWithShape="1">
          <a:blip r:embed="rId4">
            <a:alphaModFix/>
          </a:blip>
          <a:srcRect/>
          <a:stretch/>
        </p:blipFill>
        <p:spPr>
          <a:xfrm>
            <a:off x="457200" y="1690824"/>
            <a:ext cx="3079674" cy="1325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101c4da97ad_0_57"/>
          <p:cNvSpPr txBox="1">
            <a:spLocks noGrp="1"/>
          </p:cNvSpPr>
          <p:nvPr>
            <p:ph type="title"/>
          </p:nvPr>
        </p:nvSpPr>
        <p:spPr>
          <a:xfrm>
            <a:off x="838200" y="36512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400"/>
              <a:buNone/>
            </a:pPr>
            <a:r>
              <a:rPr lang="en-US"/>
              <a:t>Key Resources</a:t>
            </a:r>
            <a:endParaRPr/>
          </a:p>
        </p:txBody>
      </p:sp>
      <p:grpSp>
        <p:nvGrpSpPr>
          <p:cNvPr id="357" name="Google Shape;357;g101c4da97ad_0_57"/>
          <p:cNvGrpSpPr/>
          <p:nvPr/>
        </p:nvGrpSpPr>
        <p:grpSpPr>
          <a:xfrm>
            <a:off x="1766419" y="1409338"/>
            <a:ext cx="9096196" cy="4204427"/>
            <a:chOff x="152400" y="1462225"/>
            <a:chExt cx="9917353" cy="4700310"/>
          </a:xfrm>
        </p:grpSpPr>
        <p:pic>
          <p:nvPicPr>
            <p:cNvPr id="358" name="Google Shape;358;g101c4da97ad_0_57"/>
            <p:cNvPicPr preferRelativeResize="0"/>
            <p:nvPr/>
          </p:nvPicPr>
          <p:blipFill rotWithShape="1">
            <a:blip r:embed="rId3">
              <a:alphaModFix/>
            </a:blip>
            <a:srcRect/>
            <a:stretch/>
          </p:blipFill>
          <p:spPr>
            <a:xfrm>
              <a:off x="152400" y="1462225"/>
              <a:ext cx="9917353" cy="2350900"/>
            </a:xfrm>
            <a:prstGeom prst="rect">
              <a:avLst/>
            </a:prstGeom>
            <a:noFill/>
            <a:ln>
              <a:noFill/>
            </a:ln>
          </p:spPr>
        </p:pic>
        <p:pic>
          <p:nvPicPr>
            <p:cNvPr id="359" name="Google Shape;359;g101c4da97ad_0_57"/>
            <p:cNvPicPr preferRelativeResize="0"/>
            <p:nvPr/>
          </p:nvPicPr>
          <p:blipFill rotWithShape="1">
            <a:blip r:embed="rId4">
              <a:alphaModFix/>
            </a:blip>
            <a:srcRect/>
            <a:stretch/>
          </p:blipFill>
          <p:spPr>
            <a:xfrm>
              <a:off x="152400" y="3684600"/>
              <a:ext cx="9917349" cy="2477935"/>
            </a:xfrm>
            <a:prstGeom prst="rect">
              <a:avLst/>
            </a:prstGeom>
            <a:noFill/>
            <a:ln>
              <a:noFill/>
            </a:ln>
          </p:spPr>
        </p:pic>
      </p:grpSp>
      <p:sp>
        <p:nvSpPr>
          <p:cNvPr id="360" name="Google Shape;360;g101c4da97ad_0_57"/>
          <p:cNvSpPr/>
          <p:nvPr/>
        </p:nvSpPr>
        <p:spPr>
          <a:xfrm rot="1268162">
            <a:off x="970781" y="5214735"/>
            <a:ext cx="2254679" cy="598348"/>
          </a:xfrm>
          <a:prstGeom prst="foldedCorner">
            <a:avLst>
              <a:gd name="adj" fmla="val 16667"/>
            </a:avLst>
          </a:prstGeom>
          <a:gradFill>
            <a:gsLst>
              <a:gs pos="0">
                <a:srgbClr val="FFD042"/>
              </a:gs>
              <a:gs pos="100000">
                <a:srgbClr val="B88B07"/>
              </a:gs>
            </a:gsLst>
            <a:lin ang="5400012"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marR="0" lvl="0" indent="-361950" algn="l" rtl="0">
              <a:lnSpc>
                <a:spcPct val="100000"/>
              </a:lnSpc>
              <a:spcBef>
                <a:spcPts val="0"/>
              </a:spcBef>
              <a:spcAft>
                <a:spcPts val="0"/>
              </a:spcAft>
              <a:buClr>
                <a:srgbClr val="000000"/>
              </a:buClr>
              <a:buSzPts val="2100"/>
              <a:buFont typeface="Calibri"/>
              <a:buChar char="+"/>
            </a:pPr>
            <a:r>
              <a:rPr lang="en-US" sz="2100" b="1" i="0" u="none" strike="noStrike" cap="none">
                <a:solidFill>
                  <a:srgbClr val="000000"/>
                </a:solidFill>
                <a:latin typeface="Calibri"/>
                <a:ea typeface="Calibri"/>
                <a:cs typeface="Calibri"/>
                <a:sym typeface="Calibri"/>
              </a:rPr>
              <a:t>many more!</a:t>
            </a:r>
            <a:endParaRPr sz="21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4"/>
          <p:cNvSpPr txBox="1">
            <a:spLocks noGrp="1"/>
          </p:cNvSpPr>
          <p:nvPr>
            <p:ph type="body" idx="1"/>
          </p:nvPr>
        </p:nvSpPr>
        <p:spPr>
          <a:xfrm>
            <a:off x="5880875" y="1611850"/>
            <a:ext cx="5388000" cy="4696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dirty="0">
                <a:solidFill>
                  <a:schemeClr val="dk1"/>
                </a:solidFill>
              </a:rPr>
              <a:t>LEARN:</a:t>
            </a:r>
          </a:p>
          <a:p>
            <a:pPr indent="-457200"/>
            <a:r>
              <a:rPr lang="en-US" b="0" dirty="0">
                <a:solidFill>
                  <a:schemeClr val="dk1"/>
                </a:solidFill>
              </a:rPr>
              <a:t>Online Access</a:t>
            </a:r>
          </a:p>
          <a:p>
            <a:pPr indent="-457200"/>
            <a:r>
              <a:rPr lang="en-US" b="0" dirty="0">
                <a:solidFill>
                  <a:schemeClr val="dk1"/>
                </a:solidFill>
              </a:rPr>
              <a:t>Discussion Forums</a:t>
            </a:r>
            <a:endParaRPr b="0" dirty="0">
              <a:solidFill>
                <a:schemeClr val="dk1"/>
              </a:solidFill>
            </a:endParaRPr>
          </a:p>
          <a:p>
            <a:pPr marL="0" lvl="0" indent="0" algn="l" rtl="0">
              <a:lnSpc>
                <a:spcPct val="90000"/>
              </a:lnSpc>
              <a:spcBef>
                <a:spcPts val="1000"/>
              </a:spcBef>
              <a:spcAft>
                <a:spcPts val="0"/>
              </a:spcAft>
              <a:buSzPts val="2800"/>
              <a:buNone/>
            </a:pPr>
            <a:r>
              <a:rPr lang="en-US" dirty="0">
                <a:solidFill>
                  <a:schemeClr val="dk1"/>
                </a:solidFill>
              </a:rPr>
              <a:t>COLLABORATE:</a:t>
            </a:r>
            <a:endParaRPr lang="en-US" b="0" dirty="0">
              <a:solidFill>
                <a:schemeClr val="dk1"/>
              </a:solidFill>
            </a:endParaRPr>
          </a:p>
          <a:p>
            <a:pPr indent="-457200"/>
            <a:r>
              <a:rPr lang="en-US" b="0" dirty="0">
                <a:solidFill>
                  <a:schemeClr val="dk1"/>
                </a:solidFill>
              </a:rPr>
              <a:t>Regional Channels</a:t>
            </a:r>
          </a:p>
          <a:p>
            <a:pPr indent="-457200"/>
            <a:r>
              <a:rPr lang="en-US" b="0" dirty="0">
                <a:solidFill>
                  <a:schemeClr val="dk1"/>
                </a:solidFill>
              </a:rPr>
              <a:t>Global Engagement</a:t>
            </a:r>
            <a:endParaRPr b="0" dirty="0">
              <a:solidFill>
                <a:schemeClr val="dk1"/>
              </a:solidFill>
            </a:endParaRPr>
          </a:p>
          <a:p>
            <a:pPr marL="0" lvl="0" indent="0" algn="l" rtl="0">
              <a:lnSpc>
                <a:spcPct val="90000"/>
              </a:lnSpc>
              <a:spcBef>
                <a:spcPts val="1000"/>
              </a:spcBef>
              <a:spcAft>
                <a:spcPts val="0"/>
              </a:spcAft>
              <a:buSzPts val="2800"/>
              <a:buNone/>
            </a:pPr>
            <a:r>
              <a:rPr lang="en-US" dirty="0">
                <a:solidFill>
                  <a:schemeClr val="dk1"/>
                </a:solidFill>
              </a:rPr>
              <a:t>SHARE:</a:t>
            </a:r>
          </a:p>
          <a:p>
            <a:pPr indent="-457200"/>
            <a:r>
              <a:rPr lang="en-US" b="0" dirty="0">
                <a:solidFill>
                  <a:schemeClr val="dk1"/>
                </a:solidFill>
              </a:rPr>
              <a:t>Trainings</a:t>
            </a:r>
          </a:p>
          <a:p>
            <a:pPr indent="-457200"/>
            <a:r>
              <a:rPr lang="en-US" b="0" dirty="0">
                <a:solidFill>
                  <a:schemeClr val="dk1"/>
                </a:solidFill>
              </a:rPr>
              <a:t>Best Practices </a:t>
            </a:r>
            <a:endParaRPr b="0" dirty="0">
              <a:solidFill>
                <a:schemeClr val="dk1"/>
              </a:solidFill>
            </a:endParaRPr>
          </a:p>
        </p:txBody>
      </p:sp>
      <p:sp>
        <p:nvSpPr>
          <p:cNvPr id="367" name="Google Shape;367;p34"/>
          <p:cNvSpPr txBox="1">
            <a:spLocks noGrp="1"/>
          </p:cNvSpPr>
          <p:nvPr>
            <p:ph type="title"/>
          </p:nvPr>
        </p:nvSpPr>
        <p:spPr>
          <a:xfrm>
            <a:off x="0" y="397751"/>
            <a:ext cx="12192000" cy="12141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Font typeface="Calibri"/>
              <a:buNone/>
            </a:pPr>
            <a:r>
              <a:rPr lang="en-US" sz="4500"/>
              <a:t>Using the Toolkit</a:t>
            </a:r>
            <a:endParaRPr sz="4500"/>
          </a:p>
        </p:txBody>
      </p:sp>
      <p:sp>
        <p:nvSpPr>
          <p:cNvPr id="368" name="Google Shape;368;p34"/>
          <p:cNvSpPr/>
          <p:nvPr/>
        </p:nvSpPr>
        <p:spPr>
          <a:xfrm rot="-3284763">
            <a:off x="2499868" y="2888260"/>
            <a:ext cx="1612781" cy="1608162"/>
          </a:xfrm>
          <a:prstGeom prst="ellipse">
            <a:avLst/>
          </a:prstGeom>
          <a:solidFill>
            <a:schemeClr val="accent4"/>
          </a:solidFill>
          <a:ln>
            <a:noFill/>
          </a:ln>
        </p:spPr>
        <p:txBody>
          <a:bodyPr spcFirstLastPara="1" wrap="square" lIns="121900" tIns="60925" rIns="121900" bIns="609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4"/>
          <p:cNvSpPr/>
          <p:nvPr/>
        </p:nvSpPr>
        <p:spPr>
          <a:xfrm rot="-3284347">
            <a:off x="2778263" y="3689029"/>
            <a:ext cx="3880275" cy="147521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0" name="Google Shape;370;p34"/>
          <p:cNvSpPr/>
          <p:nvPr/>
        </p:nvSpPr>
        <p:spPr>
          <a:xfrm rot="-3284347">
            <a:off x="2735685" y="3562890"/>
            <a:ext cx="3326420" cy="1467351"/>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888888"/>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1" i="0" u="none" strike="noStrike" cap="none">
              <a:solidFill>
                <a:srgbClr val="000000"/>
              </a:solidFill>
              <a:latin typeface="Arial"/>
              <a:ea typeface="Arial"/>
              <a:cs typeface="Arial"/>
              <a:sym typeface="Arial"/>
            </a:endParaRPr>
          </a:p>
        </p:txBody>
      </p:sp>
      <p:sp>
        <p:nvSpPr>
          <p:cNvPr id="371" name="Google Shape;371;p34"/>
          <p:cNvSpPr txBox="1"/>
          <p:nvPr/>
        </p:nvSpPr>
        <p:spPr>
          <a:xfrm rot="-3782857">
            <a:off x="3505573" y="4054566"/>
            <a:ext cx="1923587" cy="685548"/>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Roboto"/>
                <a:ea typeface="Roboto"/>
                <a:cs typeface="Roboto"/>
                <a:sym typeface="Roboto"/>
              </a:rPr>
              <a:t>LEARN</a:t>
            </a:r>
            <a:endParaRPr sz="1900" b="0" i="0" u="none" strike="noStrike" cap="none">
              <a:solidFill>
                <a:srgbClr val="FFFFFF"/>
              </a:solidFill>
              <a:latin typeface="Roboto"/>
              <a:ea typeface="Roboto"/>
              <a:cs typeface="Roboto"/>
              <a:sym typeface="Roboto"/>
            </a:endParaRPr>
          </a:p>
        </p:txBody>
      </p:sp>
      <p:sp>
        <p:nvSpPr>
          <p:cNvPr id="372" name="Google Shape;372;p34"/>
          <p:cNvSpPr/>
          <p:nvPr/>
        </p:nvSpPr>
        <p:spPr>
          <a:xfrm rot="-3284348">
            <a:off x="1896163" y="926078"/>
            <a:ext cx="2666810" cy="3026734"/>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3" name="Google Shape;373;p34"/>
          <p:cNvSpPr/>
          <p:nvPr/>
        </p:nvSpPr>
        <p:spPr>
          <a:xfrm rot="-3284347">
            <a:off x="2209638" y="1272562"/>
            <a:ext cx="2181555" cy="2661709"/>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595959"/>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4" name="Google Shape;374;p34"/>
          <p:cNvSpPr txBox="1"/>
          <p:nvPr/>
        </p:nvSpPr>
        <p:spPr>
          <a:xfrm>
            <a:off x="2351627" y="1967421"/>
            <a:ext cx="1919637" cy="686813"/>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Roboto"/>
                <a:ea typeface="Roboto"/>
                <a:cs typeface="Roboto"/>
                <a:sym typeface="Roboto"/>
              </a:rPr>
              <a:t>SHARE</a:t>
            </a:r>
            <a:endParaRPr sz="1900" b="0" i="0" u="none" strike="noStrike" cap="none">
              <a:solidFill>
                <a:srgbClr val="FFFFFF"/>
              </a:solidFill>
              <a:latin typeface="Roboto"/>
              <a:ea typeface="Roboto"/>
              <a:cs typeface="Roboto"/>
              <a:sym typeface="Roboto"/>
            </a:endParaRPr>
          </a:p>
        </p:txBody>
      </p:sp>
      <p:sp>
        <p:nvSpPr>
          <p:cNvPr id="375" name="Google Shape;375;p34"/>
          <p:cNvSpPr/>
          <p:nvPr/>
        </p:nvSpPr>
        <p:spPr>
          <a:xfrm rot="-3284347">
            <a:off x="1226876" y="2687206"/>
            <a:ext cx="1980116" cy="3708388"/>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6" name="Google Shape;376;p34"/>
          <p:cNvSpPr/>
          <p:nvPr/>
        </p:nvSpPr>
        <p:spPr>
          <a:xfrm rot="-3284348">
            <a:off x="1442926" y="2746501"/>
            <a:ext cx="1920129" cy="3105322"/>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333333"/>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377" name="Google Shape;377;p34"/>
          <p:cNvSpPr txBox="1"/>
          <p:nvPr/>
        </p:nvSpPr>
        <p:spPr>
          <a:xfrm rot="3728844" flipH="1">
            <a:off x="1234674" y="4054722"/>
            <a:ext cx="1923180" cy="685409"/>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FFFFFF"/>
                </a:solidFill>
                <a:latin typeface="Roboto"/>
                <a:ea typeface="Roboto"/>
                <a:cs typeface="Roboto"/>
                <a:sym typeface="Roboto"/>
              </a:rPr>
              <a:t>COLLABORATE</a:t>
            </a:r>
            <a:endParaRPr sz="1900" b="0" i="0" u="none" strike="noStrike" cap="none">
              <a:solidFill>
                <a:srgbClr val="FFFFFF"/>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01c4da97ad_0_445"/>
          <p:cNvSpPr/>
          <p:nvPr/>
        </p:nvSpPr>
        <p:spPr>
          <a:xfrm rot="-306">
            <a:off x="543727" y="1694509"/>
            <a:ext cx="3365400" cy="4187700"/>
          </a:xfrm>
          <a:prstGeom prst="flowChartAlternateProcess">
            <a:avLst/>
          </a:prstGeom>
          <a:solidFill>
            <a:srgbClr val="88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0" name="Google Shape;190;g101c4da97ad_0_445"/>
          <p:cNvSpPr txBox="1">
            <a:spLocks noGrp="1"/>
          </p:cNvSpPr>
          <p:nvPr>
            <p:ph type="body" idx="1"/>
          </p:nvPr>
        </p:nvSpPr>
        <p:spPr>
          <a:xfrm>
            <a:off x="4842325" y="1735425"/>
            <a:ext cx="7018200" cy="4899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2800"/>
              <a:buNone/>
            </a:pPr>
            <a:r>
              <a:rPr lang="en-US"/>
              <a:t>Download the </a:t>
            </a:r>
            <a:r>
              <a:rPr lang="en-US" i="1"/>
              <a:t>Health for All Advcocacy Toolki</a:t>
            </a:r>
            <a:r>
              <a:rPr lang="en-US"/>
              <a:t>t and join the CSEM at </a:t>
            </a:r>
            <a:r>
              <a:rPr lang="en-US" u="sng">
                <a:solidFill>
                  <a:schemeClr val="hlink"/>
                </a:solidFill>
                <a:hlinkClick r:id="rId3"/>
              </a:rPr>
              <a:t>www.csemonline.net</a:t>
            </a:r>
            <a:endParaRPr/>
          </a:p>
          <a:p>
            <a:pPr marL="0" lvl="0" indent="0" algn="l" rtl="0">
              <a:lnSpc>
                <a:spcPct val="90000"/>
              </a:lnSpc>
              <a:spcBef>
                <a:spcPts val="1000"/>
              </a:spcBef>
              <a:spcAft>
                <a:spcPts val="0"/>
              </a:spcAft>
              <a:buSzPts val="2800"/>
              <a:buNone/>
            </a:pPr>
            <a:br>
              <a:rPr lang="en-US" sz="2200"/>
            </a:br>
            <a:r>
              <a:rPr lang="en-US" sz="2200" b="0">
                <a:solidFill>
                  <a:schemeClr val="dk1"/>
                </a:solidFill>
              </a:rPr>
              <a:t>The Civil Society Engagement Mechanism for UHC2030 (CSEM) is the civil society constituent of UHC2030 (formerly the International Health Partnership, IHP+), the global movement to build stronger health systems for UHC. Learn more about UHC2030 at </a:t>
            </a:r>
            <a:r>
              <a:rPr lang="en-US" sz="2200" b="0" u="sng">
                <a:solidFill>
                  <a:schemeClr val="hlink"/>
                </a:solidFill>
                <a:hlinkClick r:id="rId4"/>
              </a:rPr>
              <a:t>www.uhc2030.org</a:t>
            </a:r>
            <a:r>
              <a:rPr lang="en-US" sz="2200" b="0"/>
              <a:t>. </a:t>
            </a:r>
            <a:endParaRPr sz="2200" b="0"/>
          </a:p>
          <a:p>
            <a:pPr marL="0" lvl="0" indent="0" algn="l" rtl="0">
              <a:lnSpc>
                <a:spcPct val="90000"/>
              </a:lnSpc>
              <a:spcBef>
                <a:spcPts val="1000"/>
              </a:spcBef>
              <a:spcAft>
                <a:spcPts val="0"/>
              </a:spcAft>
              <a:buSzPts val="2800"/>
              <a:buNone/>
            </a:pPr>
            <a:endParaRPr sz="2200" b="0"/>
          </a:p>
          <a:p>
            <a:pPr marL="0" lvl="0" indent="0" algn="l" rtl="0">
              <a:lnSpc>
                <a:spcPct val="90000"/>
              </a:lnSpc>
              <a:spcBef>
                <a:spcPts val="1000"/>
              </a:spcBef>
              <a:spcAft>
                <a:spcPts val="0"/>
              </a:spcAft>
              <a:buSzPts val="2800"/>
              <a:buNone/>
            </a:pPr>
            <a:r>
              <a:rPr lang="en-US" sz="2200" b="0">
                <a:solidFill>
                  <a:schemeClr val="dk1"/>
                </a:solidFill>
              </a:rPr>
              <a:t>For questions, email: </a:t>
            </a:r>
            <a:r>
              <a:rPr lang="en-US" sz="2200" b="0" u="sng">
                <a:solidFill>
                  <a:schemeClr val="hlink"/>
                </a:solidFill>
                <a:hlinkClick r:id="rId5"/>
              </a:rPr>
              <a:t>csem@msh.org</a:t>
            </a:r>
            <a:r>
              <a:rPr lang="en-US" sz="2200" b="0"/>
              <a:t> </a:t>
            </a:r>
            <a:endParaRPr sz="2200" b="0"/>
          </a:p>
          <a:p>
            <a:pPr marL="0" lvl="0" indent="0" algn="l" rtl="0">
              <a:lnSpc>
                <a:spcPct val="90000"/>
              </a:lnSpc>
              <a:spcBef>
                <a:spcPts val="1000"/>
              </a:spcBef>
              <a:spcAft>
                <a:spcPts val="0"/>
              </a:spcAft>
              <a:buSzPts val="2800"/>
              <a:buNone/>
            </a:pPr>
            <a:endParaRPr b="0"/>
          </a:p>
        </p:txBody>
      </p:sp>
      <p:sp>
        <p:nvSpPr>
          <p:cNvPr id="191" name="Google Shape;191;g101c4da97ad_0_445"/>
          <p:cNvSpPr txBox="1">
            <a:spLocks noGrp="1"/>
          </p:cNvSpPr>
          <p:nvPr>
            <p:ph type="title"/>
          </p:nvPr>
        </p:nvSpPr>
        <p:spPr>
          <a:xfrm>
            <a:off x="838200" y="36512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400"/>
              <a:buNone/>
            </a:pPr>
            <a:r>
              <a:rPr lang="en-US"/>
              <a:t>Thank you!</a:t>
            </a:r>
            <a:endParaRPr/>
          </a:p>
        </p:txBody>
      </p:sp>
      <p:pic>
        <p:nvPicPr>
          <p:cNvPr id="192" name="Google Shape;192;g101c4da97ad_0_445"/>
          <p:cNvPicPr preferRelativeResize="0"/>
          <p:nvPr/>
        </p:nvPicPr>
        <p:blipFill rotWithShape="1">
          <a:blip r:embed="rId6">
            <a:alphaModFix/>
          </a:blip>
          <a:srcRect/>
          <a:stretch/>
        </p:blipFill>
        <p:spPr>
          <a:xfrm rot="-927188">
            <a:off x="808265" y="1757406"/>
            <a:ext cx="2824417" cy="4077641"/>
          </a:xfrm>
          <a:prstGeom prst="rect">
            <a:avLst/>
          </a:prstGeom>
          <a:noFill/>
          <a:ln w="9525" cap="flat" cmpd="sng">
            <a:solidFill>
              <a:srgbClr val="888888"/>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
          <p:cNvSpPr txBox="1">
            <a:spLocks noGrp="1"/>
          </p:cNvSpPr>
          <p:nvPr>
            <p:ph type="body" idx="1"/>
          </p:nvPr>
        </p:nvSpPr>
        <p:spPr>
          <a:xfrm>
            <a:off x="838200" y="1628775"/>
            <a:ext cx="6934200" cy="4548188"/>
          </a:xfrm>
          <a:prstGeom prst="rect">
            <a:avLst/>
          </a:prstGeom>
          <a:solidFill>
            <a:schemeClr val="lt2"/>
          </a:solid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en-US" sz="2200" b="0">
                <a:solidFill>
                  <a:schemeClr val="dk1"/>
                </a:solidFill>
              </a:rPr>
              <a:t>Overview of CSEM’s Health for All Advocacy Toolkit</a:t>
            </a:r>
            <a:endParaRPr sz="2200" b="0">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sz="2200" b="0">
                <a:solidFill>
                  <a:schemeClr val="dk1"/>
                </a:solidFill>
              </a:rPr>
              <a:t>Part 1: Introduction to Universal Health Coverage</a:t>
            </a:r>
            <a:endParaRPr sz="2200" b="0">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sz="2200" b="0">
                <a:solidFill>
                  <a:schemeClr val="dk1"/>
                </a:solidFill>
              </a:rPr>
              <a:t>Part 2: Why Civil Society Needs to Engage in Universal Health Coverage</a:t>
            </a:r>
            <a:endParaRPr sz="2200" b="0">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sz="2200" b="0">
                <a:solidFill>
                  <a:schemeClr val="dk1"/>
                </a:solidFill>
              </a:rPr>
              <a:t>Part 3: How to Participate</a:t>
            </a:r>
            <a:endParaRPr sz="2200" b="0">
              <a:solidFill>
                <a:schemeClr val="dk1"/>
              </a:solidFill>
            </a:endParaRPr>
          </a:p>
          <a:p>
            <a:pPr marL="228600" lvl="0" indent="-228600" algn="l" rtl="0">
              <a:lnSpc>
                <a:spcPct val="90000"/>
              </a:lnSpc>
              <a:spcBef>
                <a:spcPts val="1000"/>
              </a:spcBef>
              <a:spcAft>
                <a:spcPts val="0"/>
              </a:spcAft>
              <a:buClr>
                <a:schemeClr val="dk1"/>
              </a:buClr>
              <a:buSzPts val="2800"/>
              <a:buChar char="•"/>
            </a:pPr>
            <a:r>
              <a:rPr lang="en-US" sz="2200" b="0">
                <a:solidFill>
                  <a:schemeClr val="dk1"/>
                </a:solidFill>
              </a:rPr>
              <a:t>Resource Library</a:t>
            </a:r>
            <a:endParaRPr sz="2200" b="0">
              <a:solidFill>
                <a:schemeClr val="dk1"/>
              </a:solidFill>
            </a:endParaRPr>
          </a:p>
          <a:p>
            <a:pPr marL="228600" lvl="0" indent="-190500" algn="l" rtl="0">
              <a:lnSpc>
                <a:spcPct val="90000"/>
              </a:lnSpc>
              <a:spcBef>
                <a:spcPts val="1000"/>
              </a:spcBef>
              <a:spcAft>
                <a:spcPts val="0"/>
              </a:spcAft>
              <a:buClr>
                <a:schemeClr val="dk1"/>
              </a:buClr>
              <a:buSzPts val="2200"/>
              <a:buChar char="•"/>
            </a:pPr>
            <a:r>
              <a:rPr lang="en-US" sz="2200" b="0">
                <a:solidFill>
                  <a:schemeClr val="dk1"/>
                </a:solidFill>
              </a:rPr>
              <a:t>Using the Toolkit</a:t>
            </a:r>
            <a:endParaRPr sz="2200" b="0">
              <a:solidFill>
                <a:schemeClr val="dk1"/>
              </a:solidFill>
            </a:endParaRPr>
          </a:p>
          <a:p>
            <a:pPr marL="457200" lvl="1" indent="0" algn="l" rtl="0">
              <a:lnSpc>
                <a:spcPct val="90000"/>
              </a:lnSpc>
              <a:spcBef>
                <a:spcPts val="500"/>
              </a:spcBef>
              <a:spcAft>
                <a:spcPts val="0"/>
              </a:spcAft>
              <a:buClr>
                <a:schemeClr val="dk1"/>
              </a:buClr>
              <a:buSzPts val="2400"/>
              <a:buNone/>
            </a:pPr>
            <a:endParaRPr sz="2200">
              <a:solidFill>
                <a:schemeClr val="dk1"/>
              </a:solidFill>
            </a:endParaRPr>
          </a:p>
        </p:txBody>
      </p:sp>
      <p:sp>
        <p:nvSpPr>
          <p:cNvPr id="251" name="Google Shape;251;p2"/>
          <p:cNvSpPr txBox="1">
            <a:spLocks noGrp="1"/>
          </p:cNvSpPr>
          <p:nvPr>
            <p:ph type="title"/>
          </p:nvPr>
        </p:nvSpPr>
        <p:spPr>
          <a:xfrm>
            <a:off x="838200" y="36512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Font typeface="Calibri"/>
              <a:buNone/>
            </a:pPr>
            <a:r>
              <a:rPr lang="en-US"/>
              <a:t>Presentation Outline</a:t>
            </a:r>
            <a:endParaRPr/>
          </a:p>
        </p:txBody>
      </p:sp>
      <p:pic>
        <p:nvPicPr>
          <p:cNvPr id="252" name="Google Shape;252;p2" descr="July Checklist for Running Your PTA - WSPTA"/>
          <p:cNvPicPr preferRelativeResize="0"/>
          <p:nvPr/>
        </p:nvPicPr>
        <p:blipFill rotWithShape="1">
          <a:blip r:embed="rId3">
            <a:alphaModFix/>
          </a:blip>
          <a:srcRect/>
          <a:stretch/>
        </p:blipFill>
        <p:spPr>
          <a:xfrm>
            <a:off x="7981990" y="1465263"/>
            <a:ext cx="3177544" cy="44402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6"/>
          <p:cNvSpPr txBox="1">
            <a:spLocks noGrp="1"/>
          </p:cNvSpPr>
          <p:nvPr>
            <p:ph type="body" idx="1"/>
          </p:nvPr>
        </p:nvSpPr>
        <p:spPr>
          <a:xfrm>
            <a:off x="346625" y="1745075"/>
            <a:ext cx="5391900" cy="3966000"/>
          </a:xfrm>
          <a:prstGeom prst="rect">
            <a:avLst/>
          </a:prstGeom>
          <a:solidFill>
            <a:schemeClr val="lt2"/>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2400" b="0">
                <a:solidFill>
                  <a:srgbClr val="595959"/>
                </a:solidFill>
              </a:rPr>
              <a:t>Progress toward universal health coverage (UHC) contributes to and benefits from the path toward other </a:t>
            </a:r>
            <a:r>
              <a:rPr lang="en-US" sz="2400">
                <a:solidFill>
                  <a:srgbClr val="595959"/>
                </a:solidFill>
              </a:rPr>
              <a:t>sustainable development goals</a:t>
            </a:r>
            <a:r>
              <a:rPr lang="en-US" sz="2400" b="0">
                <a:solidFill>
                  <a:srgbClr val="595959"/>
                </a:solidFill>
              </a:rPr>
              <a:t>.</a:t>
            </a:r>
            <a:endParaRPr sz="2400" b="0">
              <a:solidFill>
                <a:srgbClr val="595959"/>
              </a:solidFill>
            </a:endParaRPr>
          </a:p>
          <a:p>
            <a:pPr marL="0" lvl="0" indent="0" algn="l" rtl="0">
              <a:lnSpc>
                <a:spcPct val="90000"/>
              </a:lnSpc>
              <a:spcBef>
                <a:spcPts val="1000"/>
              </a:spcBef>
              <a:spcAft>
                <a:spcPts val="0"/>
              </a:spcAft>
              <a:buSzPts val="2800"/>
              <a:buNone/>
            </a:pPr>
            <a:endParaRPr sz="2400" b="0">
              <a:solidFill>
                <a:srgbClr val="595959"/>
              </a:solidFill>
            </a:endParaRPr>
          </a:p>
          <a:p>
            <a:pPr marL="0" lvl="0" indent="0" algn="l" rtl="0">
              <a:lnSpc>
                <a:spcPct val="90000"/>
              </a:lnSpc>
              <a:spcBef>
                <a:spcPts val="1000"/>
              </a:spcBef>
              <a:spcAft>
                <a:spcPts val="0"/>
              </a:spcAft>
              <a:buSzPts val="2800"/>
              <a:buNone/>
            </a:pPr>
            <a:r>
              <a:rPr lang="en-US" sz="2400" b="0">
                <a:solidFill>
                  <a:srgbClr val="595959"/>
                </a:solidFill>
              </a:rPr>
              <a:t>Expanded access to quality health care reduces </a:t>
            </a:r>
            <a:r>
              <a:rPr lang="en-US" sz="2400" b="0" i="1">
                <a:solidFill>
                  <a:srgbClr val="595959"/>
                </a:solidFill>
              </a:rPr>
              <a:t>poverty</a:t>
            </a:r>
            <a:r>
              <a:rPr lang="en-US" sz="2400" b="0">
                <a:solidFill>
                  <a:srgbClr val="595959"/>
                </a:solidFill>
              </a:rPr>
              <a:t>, supports </a:t>
            </a:r>
            <a:r>
              <a:rPr lang="en-US" sz="2400" b="0" i="1">
                <a:solidFill>
                  <a:srgbClr val="595959"/>
                </a:solidFill>
              </a:rPr>
              <a:t>economic growth</a:t>
            </a:r>
            <a:r>
              <a:rPr lang="en-US" sz="2400" b="0">
                <a:solidFill>
                  <a:srgbClr val="595959"/>
                </a:solidFill>
              </a:rPr>
              <a:t>, improves </a:t>
            </a:r>
            <a:r>
              <a:rPr lang="en-US" sz="2400" b="0" i="1">
                <a:solidFill>
                  <a:srgbClr val="595959"/>
                </a:solidFill>
              </a:rPr>
              <a:t>nutrition</a:t>
            </a:r>
            <a:r>
              <a:rPr lang="en-US" sz="2400" b="0">
                <a:solidFill>
                  <a:srgbClr val="595959"/>
                </a:solidFill>
              </a:rPr>
              <a:t>, promotes </a:t>
            </a:r>
            <a:r>
              <a:rPr lang="en-US" sz="2400" b="0" i="1">
                <a:solidFill>
                  <a:srgbClr val="595959"/>
                </a:solidFill>
              </a:rPr>
              <a:t>education</a:t>
            </a:r>
            <a:r>
              <a:rPr lang="en-US" sz="2400" b="0">
                <a:solidFill>
                  <a:srgbClr val="595959"/>
                </a:solidFill>
              </a:rPr>
              <a:t>, and contributes to achieving </a:t>
            </a:r>
            <a:r>
              <a:rPr lang="en-US" sz="2400" b="0" i="1">
                <a:solidFill>
                  <a:srgbClr val="595959"/>
                </a:solidFill>
              </a:rPr>
              <a:t>gender </a:t>
            </a:r>
            <a:r>
              <a:rPr lang="en-US" sz="2400" b="0">
                <a:solidFill>
                  <a:srgbClr val="595959"/>
                </a:solidFill>
              </a:rPr>
              <a:t>equal and </a:t>
            </a:r>
            <a:r>
              <a:rPr lang="en-US" sz="2400" b="0" i="1">
                <a:solidFill>
                  <a:srgbClr val="595959"/>
                </a:solidFill>
              </a:rPr>
              <a:t>inclusive </a:t>
            </a:r>
            <a:r>
              <a:rPr lang="en-US" sz="2400" b="0">
                <a:solidFill>
                  <a:srgbClr val="595959"/>
                </a:solidFill>
              </a:rPr>
              <a:t>societies.</a:t>
            </a:r>
            <a:endParaRPr sz="2400" b="0">
              <a:solidFill>
                <a:srgbClr val="595959"/>
              </a:solidFill>
            </a:endParaRPr>
          </a:p>
        </p:txBody>
      </p:sp>
      <p:sp>
        <p:nvSpPr>
          <p:cNvPr id="259" name="Google Shape;259;p6"/>
          <p:cNvSpPr txBox="1">
            <a:spLocks noGrp="1"/>
          </p:cNvSpPr>
          <p:nvPr>
            <p:ph type="title"/>
          </p:nvPr>
        </p:nvSpPr>
        <p:spPr>
          <a:xfrm>
            <a:off x="-25400" y="115888"/>
            <a:ext cx="12217401" cy="15748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a:t>UHC: A Unifying Agenda</a:t>
            </a:r>
            <a:endParaRPr/>
          </a:p>
        </p:txBody>
      </p:sp>
      <p:pic>
        <p:nvPicPr>
          <p:cNvPr id="260" name="Google Shape;260;p6"/>
          <p:cNvPicPr preferRelativeResize="0"/>
          <p:nvPr/>
        </p:nvPicPr>
        <p:blipFill rotWithShape="1">
          <a:blip r:embed="rId3">
            <a:alphaModFix/>
          </a:blip>
          <a:srcRect/>
          <a:stretch/>
        </p:blipFill>
        <p:spPr>
          <a:xfrm>
            <a:off x="5890775" y="1843088"/>
            <a:ext cx="6148826" cy="38368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01c4da97ad_0_5"/>
          <p:cNvSpPr txBox="1">
            <a:spLocks noGrp="1"/>
          </p:cNvSpPr>
          <p:nvPr>
            <p:ph type="body" idx="4294967295"/>
          </p:nvPr>
        </p:nvSpPr>
        <p:spPr>
          <a:xfrm>
            <a:off x="664900" y="2426300"/>
            <a:ext cx="11144700" cy="4221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4000" b="0">
                <a:latin typeface="Comfortaa"/>
                <a:ea typeface="Comfortaa"/>
                <a:cs typeface="Comfortaa"/>
                <a:sym typeface="Comfortaa"/>
              </a:rPr>
              <a:t>“Never doubt that a small </a:t>
            </a:r>
            <a:r>
              <a:rPr lang="en-US" sz="4000">
                <a:latin typeface="Comfortaa"/>
                <a:ea typeface="Comfortaa"/>
                <a:cs typeface="Comfortaa"/>
                <a:sym typeface="Comfortaa"/>
              </a:rPr>
              <a:t>group </a:t>
            </a:r>
            <a:r>
              <a:rPr lang="en-US" sz="4000" b="0">
                <a:latin typeface="Comfortaa"/>
                <a:ea typeface="Comfortaa"/>
                <a:cs typeface="Comfortaa"/>
                <a:sym typeface="Comfortaa"/>
              </a:rPr>
              <a:t>of </a:t>
            </a:r>
            <a:r>
              <a:rPr lang="en-US" sz="4000">
                <a:latin typeface="Comfortaa"/>
                <a:ea typeface="Comfortaa"/>
                <a:cs typeface="Comfortaa"/>
                <a:sym typeface="Comfortaa"/>
              </a:rPr>
              <a:t>thoughtful</a:t>
            </a:r>
            <a:r>
              <a:rPr lang="en-US" sz="4000" b="0">
                <a:latin typeface="Comfortaa"/>
                <a:ea typeface="Comfortaa"/>
                <a:cs typeface="Comfortaa"/>
                <a:sym typeface="Comfortaa"/>
              </a:rPr>
              <a:t>, </a:t>
            </a:r>
            <a:r>
              <a:rPr lang="en-US" sz="4000">
                <a:latin typeface="Comfortaa"/>
                <a:ea typeface="Comfortaa"/>
                <a:cs typeface="Comfortaa"/>
                <a:sym typeface="Comfortaa"/>
              </a:rPr>
              <a:t>committed </a:t>
            </a:r>
            <a:r>
              <a:rPr lang="en-US" sz="4000" b="0">
                <a:latin typeface="Comfortaa"/>
                <a:ea typeface="Comfortaa"/>
                <a:cs typeface="Comfortaa"/>
                <a:sym typeface="Comfortaa"/>
              </a:rPr>
              <a:t>citizens can change the world. Indeed, it is the only thing that ever has.” </a:t>
            </a:r>
            <a:endParaRPr sz="3200" b="0">
              <a:latin typeface="Comfortaa"/>
              <a:ea typeface="Comfortaa"/>
              <a:cs typeface="Comfortaa"/>
              <a:sym typeface="Comfortaa"/>
            </a:endParaRPr>
          </a:p>
          <a:p>
            <a:pPr marL="0" lvl="0" indent="0" algn="r" rtl="0">
              <a:lnSpc>
                <a:spcPct val="90000"/>
              </a:lnSpc>
              <a:spcBef>
                <a:spcPts val="1000"/>
              </a:spcBef>
              <a:spcAft>
                <a:spcPts val="0"/>
              </a:spcAft>
              <a:buSzPts val="2800"/>
              <a:buNone/>
            </a:pPr>
            <a:r>
              <a:rPr lang="en-US" sz="4000" b="0">
                <a:latin typeface="Comfortaa"/>
                <a:ea typeface="Comfortaa"/>
                <a:cs typeface="Comfortaa"/>
                <a:sym typeface="Comfortaa"/>
              </a:rPr>
              <a:t>— Margaret Mead</a:t>
            </a:r>
            <a:endParaRPr sz="4000" b="0">
              <a:latin typeface="Comfortaa"/>
              <a:ea typeface="Comfortaa"/>
              <a:cs typeface="Comfortaa"/>
              <a:sym typeface="Comfortaa"/>
            </a:endParaRPr>
          </a:p>
        </p:txBody>
      </p:sp>
      <p:sp>
        <p:nvSpPr>
          <p:cNvPr id="267" name="Google Shape;267;g101c4da97ad_0_5"/>
          <p:cNvSpPr/>
          <p:nvPr/>
        </p:nvSpPr>
        <p:spPr>
          <a:xfrm>
            <a:off x="24750" y="5991475"/>
            <a:ext cx="12192000" cy="866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9"/>
          <p:cNvSpPr txBox="1">
            <a:spLocks noGrp="1"/>
          </p:cNvSpPr>
          <p:nvPr>
            <p:ph type="title"/>
          </p:nvPr>
        </p:nvSpPr>
        <p:spPr>
          <a:xfrm>
            <a:off x="-25400" y="333375"/>
            <a:ext cx="12217401" cy="135731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a:t>What is the </a:t>
            </a:r>
            <a:r>
              <a:rPr lang="en-US" i="1"/>
              <a:t>Health for All Advocacy </a:t>
            </a:r>
            <a:r>
              <a:rPr lang="en-US"/>
              <a:t>Toolkit? </a:t>
            </a:r>
            <a:br>
              <a:rPr lang="en-US"/>
            </a:br>
            <a:endParaRPr/>
          </a:p>
        </p:txBody>
      </p:sp>
      <p:pic>
        <p:nvPicPr>
          <p:cNvPr id="274" name="Google Shape;274;p9"/>
          <p:cNvPicPr preferRelativeResize="0"/>
          <p:nvPr/>
        </p:nvPicPr>
        <p:blipFill rotWithShape="1">
          <a:blip r:embed="rId3">
            <a:alphaModFix/>
          </a:blip>
          <a:srcRect b="24492"/>
          <a:stretch/>
        </p:blipFill>
        <p:spPr>
          <a:xfrm>
            <a:off x="461488" y="2520863"/>
            <a:ext cx="7993062" cy="3479800"/>
          </a:xfrm>
          <a:prstGeom prst="rect">
            <a:avLst/>
          </a:prstGeom>
          <a:noFill/>
          <a:ln>
            <a:noFill/>
          </a:ln>
        </p:spPr>
      </p:pic>
      <p:sp>
        <p:nvSpPr>
          <p:cNvPr id="275" name="Google Shape;275;p9"/>
          <p:cNvSpPr txBox="1"/>
          <p:nvPr/>
        </p:nvSpPr>
        <p:spPr>
          <a:xfrm>
            <a:off x="192088" y="1412875"/>
            <a:ext cx="10944225" cy="110799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Provides resources to kick-start UHC advocacy initiatives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Introduces primary UHC concepts and the role of civil society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Calibri"/>
                <a:ea typeface="Calibri"/>
                <a:cs typeface="Calibri"/>
                <a:sym typeface="Calibri"/>
              </a:rPr>
              <a:t>Three parts:</a:t>
            </a:r>
            <a:endParaRPr sz="1400" b="0" i="0" u="none" strike="noStrike" cap="none">
              <a:solidFill>
                <a:srgbClr val="000000"/>
              </a:solidFill>
              <a:latin typeface="Arial"/>
              <a:ea typeface="Arial"/>
              <a:cs typeface="Arial"/>
              <a:sym typeface="Arial"/>
            </a:endParaRPr>
          </a:p>
        </p:txBody>
      </p:sp>
      <p:sp>
        <p:nvSpPr>
          <p:cNvPr id="276" name="Google Shape;276;p9"/>
          <p:cNvSpPr/>
          <p:nvPr/>
        </p:nvSpPr>
        <p:spPr>
          <a:xfrm>
            <a:off x="8987200" y="1690700"/>
            <a:ext cx="2871900" cy="4310100"/>
          </a:xfrm>
          <a:prstGeom prst="foldedCorner">
            <a:avLst>
              <a:gd name="adj" fmla="val 16667"/>
            </a:avLst>
          </a:prstGeom>
          <a:gradFill>
            <a:gsLst>
              <a:gs pos="0">
                <a:srgbClr val="FFD042"/>
              </a:gs>
              <a:gs pos="100000">
                <a:srgbClr val="B88B07"/>
              </a:gs>
            </a:gsLst>
            <a:lin ang="5400012"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000000"/>
                </a:solidFill>
                <a:latin typeface="Calibri"/>
                <a:ea typeface="Calibri"/>
                <a:cs typeface="Calibri"/>
                <a:sym typeface="Calibri"/>
              </a:rPr>
              <a:t>Open Access:</a:t>
            </a:r>
            <a:endParaRPr sz="21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US" sz="2100" b="0" i="0" u="sng" strike="noStrike" cap="none">
                <a:solidFill>
                  <a:schemeClr val="hlink"/>
                </a:solidFill>
                <a:latin typeface="Calibri"/>
                <a:ea typeface="Calibri"/>
                <a:cs typeface="Calibri"/>
                <a:sym typeface="Calibri"/>
                <a:hlinkClick r:id="rId4"/>
              </a:rPr>
              <a:t>www.csemonline.net/</a:t>
            </a: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Calibri"/>
                <a:ea typeface="Calibri"/>
                <a:cs typeface="Calibri"/>
                <a:sym typeface="Calibri"/>
              </a:rPr>
              <a:t>Explore digital version or download PDFs</a:t>
            </a: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Calibri"/>
                <a:ea typeface="Calibri"/>
                <a:cs typeface="Calibri"/>
                <a:sym typeface="Calibri"/>
              </a:rPr>
              <a:t>English, French, Spanish</a:t>
            </a:r>
            <a:endParaRPr sz="2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000000"/>
                </a:solidFill>
                <a:latin typeface="Calibri"/>
                <a:ea typeface="Calibri"/>
                <a:cs typeface="Calibri"/>
                <a:sym typeface="Calibri"/>
              </a:rPr>
              <a:t>versions now online</a:t>
            </a:r>
            <a:endParaRPr sz="2100" b="0" i="0" u="none" strike="noStrike" cap="none">
              <a:solidFill>
                <a:srgbClr val="000000"/>
              </a:solidFill>
              <a:latin typeface="Calibri"/>
              <a:ea typeface="Calibri"/>
              <a:cs typeface="Calibri"/>
              <a:sym typeface="Calibri"/>
            </a:endParaRPr>
          </a:p>
        </p:txBody>
      </p:sp>
      <p:pic>
        <p:nvPicPr>
          <p:cNvPr id="277" name="Google Shape;277;p9"/>
          <p:cNvPicPr preferRelativeResize="0"/>
          <p:nvPr/>
        </p:nvPicPr>
        <p:blipFill rotWithShape="1">
          <a:blip r:embed="rId5">
            <a:alphaModFix/>
          </a:blip>
          <a:srcRect r="96390" b="-410"/>
          <a:stretch/>
        </p:blipFill>
        <p:spPr>
          <a:xfrm rot="5400000">
            <a:off x="4303600" y="1955626"/>
            <a:ext cx="270626" cy="8030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1015b4f0040_1_19"/>
          <p:cNvSpPr txBox="1">
            <a:spLocks noGrp="1"/>
          </p:cNvSpPr>
          <p:nvPr>
            <p:ph type="body" idx="1"/>
          </p:nvPr>
        </p:nvSpPr>
        <p:spPr>
          <a:xfrm>
            <a:off x="6829400" y="1843025"/>
            <a:ext cx="5210100" cy="3766800"/>
          </a:xfrm>
          <a:prstGeom prst="rect">
            <a:avLst/>
          </a:prstGeom>
          <a:solidFill>
            <a:schemeClr val="lt2"/>
          </a:solidFill>
          <a:ln>
            <a:noFill/>
          </a:ln>
        </p:spPr>
        <p:txBody>
          <a:bodyPr spcFirstLastPara="1" wrap="square" lIns="91425" tIns="45700" rIns="91425" bIns="45700" anchor="t" anchorCtr="0">
            <a:normAutofit/>
          </a:bodyPr>
          <a:lstStyle/>
          <a:p>
            <a:pPr marL="685800" lvl="1" indent="-228600" algn="l" rtl="0">
              <a:lnSpc>
                <a:spcPct val="90000"/>
              </a:lnSpc>
              <a:spcBef>
                <a:spcPts val="0"/>
              </a:spcBef>
              <a:spcAft>
                <a:spcPts val="0"/>
              </a:spcAft>
              <a:buClr>
                <a:schemeClr val="dk1"/>
              </a:buClr>
              <a:buSzPts val="2200"/>
              <a:buChar char="•"/>
            </a:pPr>
            <a:r>
              <a:rPr lang="en-US" sz="2200"/>
              <a:t>In the lead up to the UN High Level Meeting on UHC in 2019, civil society and community representatives around the world asked for more knowledge and resources to advocate for UHC</a:t>
            </a:r>
            <a:endParaRPr/>
          </a:p>
          <a:p>
            <a:pPr marL="457200" lvl="1" indent="0" algn="l" rtl="0">
              <a:lnSpc>
                <a:spcPct val="90000"/>
              </a:lnSpc>
              <a:spcBef>
                <a:spcPts val="500"/>
              </a:spcBef>
              <a:spcAft>
                <a:spcPts val="0"/>
              </a:spcAft>
              <a:buClr>
                <a:schemeClr val="dk1"/>
              </a:buClr>
              <a:buSzPts val="2200"/>
              <a:buNone/>
            </a:pPr>
            <a:endParaRPr sz="2200"/>
          </a:p>
          <a:p>
            <a:pPr marL="685800" lvl="1" indent="-228600" algn="l" rtl="0">
              <a:lnSpc>
                <a:spcPct val="90000"/>
              </a:lnSpc>
              <a:spcBef>
                <a:spcPts val="500"/>
              </a:spcBef>
              <a:spcAft>
                <a:spcPts val="0"/>
              </a:spcAft>
              <a:buClr>
                <a:schemeClr val="dk1"/>
              </a:buClr>
              <a:buSzPts val="2200"/>
              <a:buChar char="•"/>
            </a:pPr>
            <a:r>
              <a:rPr lang="en-US" sz="2200"/>
              <a:t>CSEM survey sought to understand what would be most useful to support civil society’s UHC work</a:t>
            </a:r>
            <a:endParaRPr sz="2200" b="1" i="1"/>
          </a:p>
          <a:p>
            <a:pPr marL="228600" lvl="0" indent="-101600" algn="l" rtl="0">
              <a:lnSpc>
                <a:spcPct val="90000"/>
              </a:lnSpc>
              <a:spcBef>
                <a:spcPts val="1000"/>
              </a:spcBef>
              <a:spcAft>
                <a:spcPts val="0"/>
              </a:spcAft>
              <a:buClr>
                <a:srgbClr val="3C9CD7"/>
              </a:buClr>
              <a:buSzPts val="2000"/>
              <a:buNone/>
            </a:pPr>
            <a:endParaRPr sz="2000" b="0">
              <a:solidFill>
                <a:srgbClr val="595959"/>
              </a:solidFill>
              <a:latin typeface="Arial"/>
              <a:ea typeface="Arial"/>
              <a:cs typeface="Arial"/>
              <a:sym typeface="Arial"/>
            </a:endParaRPr>
          </a:p>
        </p:txBody>
      </p:sp>
      <p:sp>
        <p:nvSpPr>
          <p:cNvPr id="284" name="Google Shape;284;g1015b4f0040_1_19"/>
          <p:cNvSpPr txBox="1">
            <a:spLocks noGrp="1"/>
          </p:cNvSpPr>
          <p:nvPr>
            <p:ph type="title"/>
          </p:nvPr>
        </p:nvSpPr>
        <p:spPr>
          <a:xfrm>
            <a:off x="-25400" y="115888"/>
            <a:ext cx="12217501" cy="1574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a:t>Why was the</a:t>
            </a:r>
            <a:r>
              <a:rPr lang="en-US" i="1"/>
              <a:t> Toolkit</a:t>
            </a:r>
            <a:r>
              <a:rPr lang="en-US"/>
              <a:t> developed? </a:t>
            </a:r>
            <a:endParaRPr/>
          </a:p>
        </p:txBody>
      </p:sp>
      <p:pic>
        <p:nvPicPr>
          <p:cNvPr id="285" name="Google Shape;285;g1015b4f0040_1_19"/>
          <p:cNvPicPr preferRelativeResize="0"/>
          <p:nvPr/>
        </p:nvPicPr>
        <p:blipFill rotWithShape="1">
          <a:blip r:embed="rId3">
            <a:alphaModFix/>
          </a:blip>
          <a:srcRect/>
          <a:stretch/>
        </p:blipFill>
        <p:spPr>
          <a:xfrm>
            <a:off x="0" y="1843000"/>
            <a:ext cx="6829399" cy="3766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0"/>
          <p:cNvSpPr txBox="1">
            <a:spLocks noGrp="1"/>
          </p:cNvSpPr>
          <p:nvPr>
            <p:ph type="title"/>
          </p:nvPr>
        </p:nvSpPr>
        <p:spPr>
          <a:xfrm>
            <a:off x="838200" y="36512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Font typeface="Calibri"/>
              <a:buNone/>
            </a:pPr>
            <a:r>
              <a:rPr lang="en-US"/>
              <a:t>Introduction to UHC</a:t>
            </a:r>
            <a:endParaRPr/>
          </a:p>
        </p:txBody>
      </p:sp>
      <p:sp>
        <p:nvSpPr>
          <p:cNvPr id="292" name="Google Shape;292;p10"/>
          <p:cNvSpPr txBox="1">
            <a:spLocks noGrp="1"/>
          </p:cNvSpPr>
          <p:nvPr>
            <p:ph type="body" idx="1"/>
          </p:nvPr>
        </p:nvSpPr>
        <p:spPr>
          <a:xfrm>
            <a:off x="320875" y="1673225"/>
            <a:ext cx="7725600" cy="3525900"/>
          </a:xfrm>
          <a:prstGeom prst="rect">
            <a:avLst/>
          </a:prstGeom>
          <a:solidFill>
            <a:schemeClr val="lt2"/>
          </a:solidFill>
          <a:ln>
            <a:noFill/>
          </a:ln>
        </p:spPr>
        <p:txBody>
          <a:bodyPr spcFirstLastPara="1" wrap="square" lIns="91425" tIns="45700" rIns="91425" bIns="45700" anchor="t" anchorCtr="0">
            <a:normAutofit/>
          </a:bodyPr>
          <a:lstStyle/>
          <a:p>
            <a:pPr marL="742950" lvl="0" indent="-514350" algn="l" rtl="0">
              <a:lnSpc>
                <a:spcPct val="90000"/>
              </a:lnSpc>
              <a:spcBef>
                <a:spcPts val="1000"/>
              </a:spcBef>
              <a:spcAft>
                <a:spcPts val="0"/>
              </a:spcAft>
              <a:buClr>
                <a:schemeClr val="dk1"/>
              </a:buClr>
              <a:buSzPts val="2039"/>
              <a:buFont typeface="Arial"/>
              <a:buChar char="•"/>
            </a:pPr>
            <a:endParaRPr sz="2200">
              <a:solidFill>
                <a:schemeClr val="dk1"/>
              </a:solidFill>
            </a:endParaRPr>
          </a:p>
          <a:p>
            <a:pPr marL="742950" lvl="0" indent="-514350" algn="l" rtl="0">
              <a:lnSpc>
                <a:spcPct val="90000"/>
              </a:lnSpc>
              <a:spcBef>
                <a:spcPts val="1000"/>
              </a:spcBef>
              <a:spcAft>
                <a:spcPts val="0"/>
              </a:spcAft>
              <a:buClr>
                <a:schemeClr val="dk1"/>
              </a:buClr>
              <a:buSzPts val="2039"/>
              <a:buFont typeface="Arial"/>
              <a:buChar char="•"/>
            </a:pPr>
            <a:endParaRPr sz="2200">
              <a:solidFill>
                <a:schemeClr val="dk1"/>
              </a:solidFill>
            </a:endParaRPr>
          </a:p>
          <a:p>
            <a:pPr marL="457200" lvl="0" indent="0" algn="l" rtl="0">
              <a:lnSpc>
                <a:spcPct val="90000"/>
              </a:lnSpc>
              <a:spcBef>
                <a:spcPts val="1000"/>
              </a:spcBef>
              <a:spcAft>
                <a:spcPts val="0"/>
              </a:spcAft>
              <a:buSzPts val="1800"/>
              <a:buNone/>
            </a:pPr>
            <a:endParaRPr sz="2200">
              <a:solidFill>
                <a:schemeClr val="dk1"/>
              </a:solidFill>
            </a:endParaRPr>
          </a:p>
          <a:p>
            <a:pPr marL="742950" lvl="0" indent="-514350" algn="l" rtl="0">
              <a:lnSpc>
                <a:spcPct val="90000"/>
              </a:lnSpc>
              <a:spcBef>
                <a:spcPts val="1000"/>
              </a:spcBef>
              <a:spcAft>
                <a:spcPts val="0"/>
              </a:spcAft>
              <a:buClr>
                <a:schemeClr val="dk1"/>
              </a:buClr>
              <a:buSzPts val="2039"/>
              <a:buFont typeface="Arial"/>
              <a:buChar char="•"/>
            </a:pPr>
            <a:r>
              <a:rPr lang="en-US" sz="2200">
                <a:solidFill>
                  <a:schemeClr val="dk1"/>
                </a:solidFill>
              </a:rPr>
              <a:t>What is Universal Health Coverage?</a:t>
            </a:r>
            <a:endParaRPr/>
          </a:p>
          <a:p>
            <a:pPr marL="742950" lvl="0" indent="-514350" algn="l" rtl="0">
              <a:lnSpc>
                <a:spcPct val="90000"/>
              </a:lnSpc>
              <a:spcBef>
                <a:spcPts val="1000"/>
              </a:spcBef>
              <a:spcAft>
                <a:spcPts val="0"/>
              </a:spcAft>
              <a:buClr>
                <a:schemeClr val="dk1"/>
              </a:buClr>
              <a:buSzPts val="2039"/>
              <a:buFont typeface="Arial"/>
              <a:buChar char="•"/>
            </a:pPr>
            <a:r>
              <a:rPr lang="en-US" sz="2200">
                <a:solidFill>
                  <a:schemeClr val="dk1"/>
                </a:solidFill>
              </a:rPr>
              <a:t>Why do we need it UHC?</a:t>
            </a:r>
            <a:endParaRPr/>
          </a:p>
          <a:p>
            <a:pPr marL="742950" lvl="0" indent="-514350" algn="l" rtl="0">
              <a:lnSpc>
                <a:spcPct val="90000"/>
              </a:lnSpc>
              <a:spcBef>
                <a:spcPts val="1000"/>
              </a:spcBef>
              <a:spcAft>
                <a:spcPts val="0"/>
              </a:spcAft>
              <a:buClr>
                <a:schemeClr val="dk1"/>
              </a:buClr>
              <a:buSzPts val="2039"/>
              <a:buFont typeface="Arial"/>
              <a:buChar char="•"/>
            </a:pPr>
            <a:r>
              <a:rPr lang="en-US" sz="2200">
                <a:solidFill>
                  <a:schemeClr val="dk1"/>
                </a:solidFill>
              </a:rPr>
              <a:t>UHC key concepts, actors, and milestones</a:t>
            </a:r>
            <a:endParaRPr/>
          </a:p>
          <a:p>
            <a:pPr marL="742950" lvl="0" indent="-514350" algn="l" rtl="0">
              <a:lnSpc>
                <a:spcPct val="90000"/>
              </a:lnSpc>
              <a:spcBef>
                <a:spcPts val="1000"/>
              </a:spcBef>
              <a:spcAft>
                <a:spcPts val="0"/>
              </a:spcAft>
              <a:buClr>
                <a:schemeClr val="dk1"/>
              </a:buClr>
              <a:buSzPts val="2039"/>
              <a:buFont typeface="Arial"/>
              <a:buChar char="•"/>
            </a:pPr>
            <a:r>
              <a:rPr lang="en-US" sz="2200">
                <a:solidFill>
                  <a:schemeClr val="dk1"/>
                </a:solidFill>
              </a:rPr>
              <a:t>Country examples of what UHC looks like in practice</a:t>
            </a:r>
            <a:endParaRPr/>
          </a:p>
          <a:p>
            <a:pPr marL="228600" lvl="0" indent="0" algn="l" rtl="0">
              <a:lnSpc>
                <a:spcPct val="90000"/>
              </a:lnSpc>
              <a:spcBef>
                <a:spcPts val="1000"/>
              </a:spcBef>
              <a:spcAft>
                <a:spcPts val="0"/>
              </a:spcAft>
              <a:buClr>
                <a:schemeClr val="dk1"/>
              </a:buClr>
              <a:buSzPts val="1800"/>
              <a:buFont typeface="Arial"/>
              <a:buNone/>
            </a:pPr>
            <a:endParaRPr sz="2200">
              <a:solidFill>
                <a:schemeClr val="dk1"/>
              </a:solidFill>
            </a:endParaRPr>
          </a:p>
        </p:txBody>
      </p:sp>
      <p:pic>
        <p:nvPicPr>
          <p:cNvPr id="293" name="Google Shape;293;p10"/>
          <p:cNvPicPr preferRelativeResize="0"/>
          <p:nvPr/>
        </p:nvPicPr>
        <p:blipFill rotWithShape="1">
          <a:blip r:embed="rId3">
            <a:alphaModFix/>
          </a:blip>
          <a:srcRect/>
          <a:stretch/>
        </p:blipFill>
        <p:spPr>
          <a:xfrm>
            <a:off x="320875" y="1673226"/>
            <a:ext cx="3269474" cy="1325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101c4da97ad_0_23"/>
          <p:cNvSpPr txBox="1">
            <a:spLocks noGrp="1"/>
          </p:cNvSpPr>
          <p:nvPr>
            <p:ph type="body" idx="1"/>
          </p:nvPr>
        </p:nvSpPr>
        <p:spPr>
          <a:xfrm>
            <a:off x="0" y="1376125"/>
            <a:ext cx="12192000" cy="4351500"/>
          </a:xfrm>
          <a:prstGeom prst="rect">
            <a:avLst/>
          </a:prstGeom>
          <a:solidFill>
            <a:schemeClr val="lt2"/>
          </a:solid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800"/>
              <a:buFont typeface="Arial"/>
              <a:buNone/>
            </a:pPr>
            <a:r>
              <a:rPr lang="en-US" sz="2200">
                <a:solidFill>
                  <a:schemeClr val="dk1"/>
                </a:solidFill>
              </a:rPr>
              <a:t>  </a:t>
            </a:r>
            <a:endParaRPr sz="2200">
              <a:solidFill>
                <a:schemeClr val="dk1"/>
              </a:solidFill>
            </a:endParaRPr>
          </a:p>
        </p:txBody>
      </p:sp>
      <p:sp>
        <p:nvSpPr>
          <p:cNvPr id="300" name="Google Shape;300;g101c4da97ad_0_23"/>
          <p:cNvSpPr txBox="1">
            <a:spLocks noGrp="1"/>
          </p:cNvSpPr>
          <p:nvPr>
            <p:ph type="title"/>
          </p:nvPr>
        </p:nvSpPr>
        <p:spPr>
          <a:xfrm>
            <a:off x="838200" y="365125"/>
            <a:ext cx="10515600" cy="13257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400"/>
              <a:buFont typeface="Calibri"/>
              <a:buNone/>
            </a:pPr>
            <a:r>
              <a:rPr lang="en-US"/>
              <a:t>UHC: A Definition</a:t>
            </a:r>
            <a:endParaRPr/>
          </a:p>
        </p:txBody>
      </p:sp>
      <p:sp>
        <p:nvSpPr>
          <p:cNvPr id="301" name="Google Shape;301;g101c4da97ad_0_23"/>
          <p:cNvSpPr/>
          <p:nvPr/>
        </p:nvSpPr>
        <p:spPr>
          <a:xfrm>
            <a:off x="198075" y="3006625"/>
            <a:ext cx="7699800" cy="1672800"/>
          </a:xfrm>
          <a:prstGeom prst="roundRect">
            <a:avLst>
              <a:gd name="adj" fmla="val 16667"/>
            </a:avLst>
          </a:prstGeom>
          <a:noFill/>
          <a:ln w="38100" cap="flat" cmpd="sng">
            <a:solidFill>
              <a:srgbClr val="351C7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C9CD6"/>
              </a:buClr>
              <a:buSzPts val="2400"/>
              <a:buFont typeface="Arial"/>
              <a:buNone/>
            </a:pPr>
            <a:r>
              <a:rPr lang="en-US" sz="3100" b="0" i="0" u="none" strike="noStrike" cap="none">
                <a:solidFill>
                  <a:schemeClr val="dk1"/>
                </a:solidFill>
                <a:latin typeface="Calibri"/>
                <a:ea typeface="Calibri"/>
                <a:cs typeface="Calibri"/>
                <a:sym typeface="Calibri"/>
              </a:rPr>
              <a:t>UHC is the aspiration that all people can obtain the health services they need, of good quality, without suffering financial hardship.</a:t>
            </a:r>
            <a:endParaRPr sz="3100" b="0" i="0" u="none" strike="noStrike" cap="none">
              <a:solidFill>
                <a:schemeClr val="dk1"/>
              </a:solidFill>
              <a:latin typeface="Calibri"/>
              <a:ea typeface="Calibri"/>
              <a:cs typeface="Calibri"/>
              <a:sym typeface="Calibri"/>
            </a:endParaRPr>
          </a:p>
        </p:txBody>
      </p:sp>
      <p:pic>
        <p:nvPicPr>
          <p:cNvPr id="302" name="Google Shape;302;g101c4da97ad_0_23"/>
          <p:cNvPicPr preferRelativeResize="0"/>
          <p:nvPr/>
        </p:nvPicPr>
        <p:blipFill rotWithShape="1">
          <a:blip r:embed="rId3">
            <a:alphaModFix/>
          </a:blip>
          <a:srcRect/>
          <a:stretch/>
        </p:blipFill>
        <p:spPr>
          <a:xfrm>
            <a:off x="0" y="1376126"/>
            <a:ext cx="3269474" cy="1325700"/>
          </a:xfrm>
          <a:prstGeom prst="rect">
            <a:avLst/>
          </a:prstGeom>
          <a:noFill/>
          <a:ln>
            <a:noFill/>
          </a:ln>
        </p:spPr>
      </p:pic>
      <p:sp>
        <p:nvSpPr>
          <p:cNvPr id="303" name="Google Shape;303;g101c4da97ad_0_23"/>
          <p:cNvSpPr/>
          <p:nvPr/>
        </p:nvSpPr>
        <p:spPr>
          <a:xfrm flipH="1">
            <a:off x="8392950" y="1614625"/>
            <a:ext cx="3515700" cy="1188300"/>
          </a:xfrm>
          <a:prstGeom prst="leftArrow">
            <a:avLst>
              <a:gd name="adj1" fmla="val 50000"/>
              <a:gd name="adj2" fmla="val 50000"/>
            </a:avLst>
          </a:prstGeom>
          <a:gradFill>
            <a:gsLst>
              <a:gs pos="0">
                <a:srgbClr val="FFD042"/>
              </a:gs>
              <a:gs pos="100000">
                <a:srgbClr val="FFF2CC"/>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000000"/>
                </a:solidFill>
                <a:latin typeface="Arial"/>
                <a:ea typeface="Arial"/>
                <a:cs typeface="Arial"/>
                <a:sym typeface="Arial"/>
              </a:rPr>
              <a:t>MORE EQUITABLE</a:t>
            </a:r>
            <a:endParaRPr sz="1400" b="1" i="1" u="none" strike="noStrike" cap="none">
              <a:solidFill>
                <a:srgbClr val="000000"/>
              </a:solidFill>
              <a:latin typeface="Arial"/>
              <a:ea typeface="Arial"/>
              <a:cs typeface="Arial"/>
              <a:sym typeface="Arial"/>
            </a:endParaRPr>
          </a:p>
        </p:txBody>
      </p:sp>
      <p:sp>
        <p:nvSpPr>
          <p:cNvPr id="304" name="Google Shape;304;g101c4da97ad_0_23"/>
          <p:cNvSpPr/>
          <p:nvPr/>
        </p:nvSpPr>
        <p:spPr>
          <a:xfrm flipH="1">
            <a:off x="8392950" y="3020275"/>
            <a:ext cx="3515700" cy="1188300"/>
          </a:xfrm>
          <a:prstGeom prst="leftArrow">
            <a:avLst>
              <a:gd name="adj1" fmla="val 50000"/>
              <a:gd name="adj2" fmla="val 50000"/>
            </a:avLst>
          </a:prstGeom>
          <a:gradFill>
            <a:gsLst>
              <a:gs pos="0">
                <a:srgbClr val="FFD042"/>
              </a:gs>
              <a:gs pos="100000">
                <a:srgbClr val="FFF2CC"/>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000000"/>
                </a:solidFill>
                <a:latin typeface="Arial"/>
                <a:ea typeface="Arial"/>
                <a:cs typeface="Arial"/>
                <a:sym typeface="Arial"/>
              </a:rPr>
              <a:t>MORE ACCESSIBLE</a:t>
            </a:r>
            <a:endParaRPr sz="1400" b="1" i="1" u="none" strike="noStrike" cap="none">
              <a:solidFill>
                <a:srgbClr val="000000"/>
              </a:solidFill>
              <a:latin typeface="Arial"/>
              <a:ea typeface="Arial"/>
              <a:cs typeface="Arial"/>
              <a:sym typeface="Arial"/>
            </a:endParaRPr>
          </a:p>
        </p:txBody>
      </p:sp>
      <p:sp>
        <p:nvSpPr>
          <p:cNvPr id="305" name="Google Shape;305;g101c4da97ad_0_23"/>
          <p:cNvSpPr/>
          <p:nvPr/>
        </p:nvSpPr>
        <p:spPr>
          <a:xfrm flipH="1">
            <a:off x="8392950" y="4349725"/>
            <a:ext cx="3515700" cy="1188300"/>
          </a:xfrm>
          <a:prstGeom prst="leftArrow">
            <a:avLst>
              <a:gd name="adj1" fmla="val 50000"/>
              <a:gd name="adj2" fmla="val 50000"/>
            </a:avLst>
          </a:prstGeom>
          <a:gradFill>
            <a:gsLst>
              <a:gs pos="0">
                <a:srgbClr val="FFD042"/>
              </a:gs>
              <a:gs pos="100000">
                <a:srgbClr val="FFF2CC"/>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000000"/>
                </a:solidFill>
                <a:latin typeface="Arial"/>
                <a:ea typeface="Arial"/>
                <a:cs typeface="Arial"/>
                <a:sym typeface="Arial"/>
              </a:rPr>
              <a:t>MORE AFFORDABLE</a:t>
            </a:r>
            <a:endParaRPr sz="1400" b="1" i="1"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4"/>
          <p:cNvSpPr txBox="1">
            <a:spLocks noGrp="1"/>
          </p:cNvSpPr>
          <p:nvPr>
            <p:ph type="body" idx="1"/>
          </p:nvPr>
        </p:nvSpPr>
        <p:spPr>
          <a:xfrm>
            <a:off x="0" y="1272775"/>
            <a:ext cx="12228900" cy="4627500"/>
          </a:xfrm>
          <a:prstGeom prst="rect">
            <a:avLst/>
          </a:prstGeom>
          <a:solidFill>
            <a:schemeClr val="lt2"/>
          </a:solid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1800"/>
              <a:buFont typeface="Arial"/>
              <a:buNone/>
            </a:pPr>
            <a:r>
              <a:rPr lang="en-US" sz="2200">
                <a:solidFill>
                  <a:schemeClr val="dk1"/>
                </a:solidFill>
              </a:rPr>
              <a:t>  </a:t>
            </a:r>
            <a:endParaRPr sz="2200">
              <a:solidFill>
                <a:schemeClr val="dk1"/>
              </a:solidFill>
            </a:endParaRPr>
          </a:p>
        </p:txBody>
      </p:sp>
      <p:sp>
        <p:nvSpPr>
          <p:cNvPr id="311" name="Google Shape;311;p14"/>
          <p:cNvSpPr txBox="1">
            <a:spLocks noGrp="1"/>
          </p:cNvSpPr>
          <p:nvPr>
            <p:ph type="title"/>
          </p:nvPr>
        </p:nvSpPr>
        <p:spPr>
          <a:xfrm>
            <a:off x="838200" y="191460"/>
            <a:ext cx="10515600" cy="132556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Calibri"/>
              <a:buNone/>
            </a:pPr>
            <a:r>
              <a:rPr lang="en-US"/>
              <a:t>The UHC Landscape and Key Milestones </a:t>
            </a:r>
            <a:endParaRPr/>
          </a:p>
        </p:txBody>
      </p:sp>
      <p:sp>
        <p:nvSpPr>
          <p:cNvPr id="312" name="Google Shape;312;p14"/>
          <p:cNvSpPr txBox="1"/>
          <p:nvPr/>
        </p:nvSpPr>
        <p:spPr>
          <a:xfrm>
            <a:off x="600550" y="2701825"/>
            <a:ext cx="5517600" cy="3136200"/>
          </a:xfrm>
          <a:prstGeom prst="rect">
            <a:avLst/>
          </a:prstGeom>
          <a:solidFill>
            <a:schemeClr val="lt2"/>
          </a:solidFill>
          <a:ln>
            <a:noFill/>
          </a:ln>
        </p:spPr>
        <p:txBody>
          <a:bodyPr spcFirstLastPara="1" wrap="square" lIns="91425" tIns="45700" rIns="91425" bIns="45700" anchor="t" anchorCtr="0">
            <a:noAutofit/>
          </a:bodyPr>
          <a:lstStyle/>
          <a:p>
            <a:pPr marL="114300" marR="0" lvl="0" indent="0" algn="l" rtl="0">
              <a:lnSpc>
                <a:spcPct val="100000"/>
              </a:lnSpc>
              <a:spcBef>
                <a:spcPts val="0"/>
              </a:spcBef>
              <a:spcAft>
                <a:spcPts val="0"/>
              </a:spcAft>
              <a:buClr>
                <a:srgbClr val="3C9CD7"/>
              </a:buClr>
              <a:buSzPts val="1800"/>
              <a:buFont typeface="Arial"/>
              <a:buNone/>
            </a:pPr>
            <a:r>
              <a:rPr lang="en-US" sz="1800" b="0" i="0" u="none" strike="noStrike" cap="none">
                <a:solidFill>
                  <a:schemeClr val="dk1"/>
                </a:solidFill>
                <a:latin typeface="Calibri"/>
                <a:ea typeface="Calibri"/>
                <a:cs typeface="Calibri"/>
                <a:sym typeface="Calibri"/>
              </a:rPr>
              <a:t>World Health Organization</a:t>
            </a:r>
            <a:endParaRPr sz="1800" b="0" i="0" u="none" strike="noStrike" cap="none">
              <a:solidFill>
                <a:srgbClr val="000000"/>
              </a:solidFill>
              <a:latin typeface="Arial"/>
              <a:ea typeface="Arial"/>
              <a:cs typeface="Arial"/>
              <a:sym typeface="Arial"/>
            </a:endParaRPr>
          </a:p>
          <a:p>
            <a:pPr marL="114300" marR="0" lvl="0" indent="0" algn="l" rtl="0">
              <a:lnSpc>
                <a:spcPct val="100000"/>
              </a:lnSpc>
              <a:spcBef>
                <a:spcPts val="600"/>
              </a:spcBef>
              <a:spcAft>
                <a:spcPts val="0"/>
              </a:spcAft>
              <a:buClr>
                <a:srgbClr val="3C9CD7"/>
              </a:buClr>
              <a:buSzPts val="1800"/>
              <a:buFont typeface="Arial"/>
              <a:buNone/>
            </a:pPr>
            <a:r>
              <a:rPr lang="en-US" sz="1800" b="0" i="0" u="none" strike="noStrike" cap="none">
                <a:solidFill>
                  <a:schemeClr val="dk1"/>
                </a:solidFill>
                <a:latin typeface="Calibri"/>
                <a:ea typeface="Calibri"/>
                <a:cs typeface="Calibri"/>
                <a:sym typeface="Calibri"/>
              </a:rPr>
              <a:t>UHC2030</a:t>
            </a:r>
            <a:endParaRPr sz="1800" b="0" i="0" u="none" strike="noStrike" cap="none">
              <a:solidFill>
                <a:srgbClr val="000000"/>
              </a:solidFill>
              <a:latin typeface="Arial"/>
              <a:ea typeface="Arial"/>
              <a:cs typeface="Arial"/>
              <a:sym typeface="Arial"/>
            </a:endParaRPr>
          </a:p>
          <a:p>
            <a:pPr marL="114300" marR="0" lvl="0" indent="0" algn="l" rtl="0">
              <a:lnSpc>
                <a:spcPct val="100000"/>
              </a:lnSpc>
              <a:spcBef>
                <a:spcPts val="600"/>
              </a:spcBef>
              <a:spcAft>
                <a:spcPts val="0"/>
              </a:spcAft>
              <a:buClr>
                <a:srgbClr val="3C9CD7"/>
              </a:buClr>
              <a:buSzPts val="1800"/>
              <a:buFont typeface="Arial"/>
              <a:buNone/>
            </a:pPr>
            <a:r>
              <a:rPr lang="en-US" sz="1800" b="0" i="0" u="none" strike="noStrike" cap="none">
                <a:solidFill>
                  <a:schemeClr val="dk1"/>
                </a:solidFill>
                <a:latin typeface="Calibri"/>
                <a:ea typeface="Calibri"/>
                <a:cs typeface="Calibri"/>
                <a:sym typeface="Calibri"/>
              </a:rPr>
              <a:t>Civil Society Engagement Mechanism for UHC2030</a:t>
            </a:r>
            <a:endParaRPr sz="1800">
              <a:solidFill>
                <a:schemeClr val="dk1"/>
              </a:solidFill>
              <a:latin typeface="Calibri"/>
              <a:ea typeface="Calibri"/>
              <a:cs typeface="Calibri"/>
              <a:sym typeface="Calibri"/>
            </a:endParaRPr>
          </a:p>
          <a:p>
            <a:pPr marL="114300" marR="0" lvl="0" indent="0" algn="l" rtl="0">
              <a:lnSpc>
                <a:spcPct val="100000"/>
              </a:lnSpc>
              <a:spcBef>
                <a:spcPts val="600"/>
              </a:spcBef>
              <a:spcAft>
                <a:spcPts val="0"/>
              </a:spcAft>
              <a:buClr>
                <a:srgbClr val="3C9CD7"/>
              </a:buClr>
              <a:buSzPts val="1800"/>
              <a:buFont typeface="Arial"/>
              <a:buNone/>
            </a:pPr>
            <a:r>
              <a:rPr lang="en-US" sz="1800">
                <a:solidFill>
                  <a:schemeClr val="dk1"/>
                </a:solidFill>
                <a:latin typeface="Calibri"/>
                <a:ea typeface="Calibri"/>
                <a:cs typeface="Calibri"/>
                <a:sym typeface="Calibri"/>
              </a:rPr>
              <a:t>SDG3 </a:t>
            </a:r>
            <a:r>
              <a:rPr lang="en-US" sz="1800" b="0" i="0" u="none" strike="noStrike" cap="none">
                <a:solidFill>
                  <a:schemeClr val="dk1"/>
                </a:solidFill>
                <a:latin typeface="Calibri"/>
                <a:ea typeface="Calibri"/>
                <a:cs typeface="Calibri"/>
                <a:sym typeface="Calibri"/>
              </a:rPr>
              <a:t>Global Action Plan</a:t>
            </a:r>
            <a:endParaRPr sz="1800" b="0" i="0" u="none" strike="noStrike" cap="none">
              <a:solidFill>
                <a:srgbClr val="000000"/>
              </a:solidFill>
              <a:latin typeface="Arial"/>
              <a:ea typeface="Arial"/>
              <a:cs typeface="Arial"/>
              <a:sym typeface="Arial"/>
            </a:endParaRPr>
          </a:p>
          <a:p>
            <a:pPr marL="114300" marR="0" lvl="0" indent="0" algn="l" rtl="0">
              <a:lnSpc>
                <a:spcPct val="100000"/>
              </a:lnSpc>
              <a:spcBef>
                <a:spcPts val="600"/>
              </a:spcBef>
              <a:spcAft>
                <a:spcPts val="0"/>
              </a:spcAft>
              <a:buClr>
                <a:srgbClr val="3C9CD7"/>
              </a:buClr>
              <a:buSzPts val="1800"/>
              <a:buFont typeface="Arial"/>
              <a:buNone/>
            </a:pPr>
            <a:r>
              <a:rPr lang="en-US" sz="1800" b="0" i="0" u="none" strike="noStrike" cap="none">
                <a:solidFill>
                  <a:schemeClr val="dk1"/>
                </a:solidFill>
                <a:latin typeface="Calibri"/>
                <a:ea typeface="Calibri"/>
                <a:cs typeface="Calibri"/>
                <a:sym typeface="Calibri"/>
              </a:rPr>
              <a:t>World Bank</a:t>
            </a:r>
            <a:endParaRPr sz="1800" b="0" i="0" u="none" strike="noStrike" cap="none">
              <a:solidFill>
                <a:srgbClr val="000000"/>
              </a:solidFill>
              <a:latin typeface="Arial"/>
              <a:ea typeface="Arial"/>
              <a:cs typeface="Arial"/>
              <a:sym typeface="Arial"/>
            </a:endParaRPr>
          </a:p>
          <a:p>
            <a:pPr marL="114300" marR="0" lvl="0" indent="0" algn="l" rtl="0">
              <a:lnSpc>
                <a:spcPct val="100000"/>
              </a:lnSpc>
              <a:spcBef>
                <a:spcPts val="600"/>
              </a:spcBef>
              <a:spcAft>
                <a:spcPts val="0"/>
              </a:spcAft>
              <a:buClr>
                <a:srgbClr val="3C9CD7"/>
              </a:buClr>
              <a:buSzPts val="1800"/>
              <a:buFont typeface="Arial"/>
              <a:buNone/>
            </a:pPr>
            <a:r>
              <a:rPr lang="en-US" sz="1800" b="0" i="0" u="none" strike="noStrike" cap="none">
                <a:solidFill>
                  <a:schemeClr val="dk1"/>
                </a:solidFill>
                <a:latin typeface="Calibri"/>
                <a:ea typeface="Calibri"/>
                <a:cs typeface="Calibri"/>
                <a:sym typeface="Calibri"/>
              </a:rPr>
              <a:t>UHC Partnership</a:t>
            </a:r>
            <a:endParaRPr sz="1800" b="0" i="0" u="none" strike="noStrike" cap="none">
              <a:solidFill>
                <a:srgbClr val="000000"/>
              </a:solidFill>
              <a:latin typeface="Arial"/>
              <a:ea typeface="Arial"/>
              <a:cs typeface="Arial"/>
              <a:sym typeface="Arial"/>
            </a:endParaRPr>
          </a:p>
          <a:p>
            <a:pPr marL="114300" marR="0" lvl="0" indent="0" algn="l" rtl="0">
              <a:lnSpc>
                <a:spcPct val="100000"/>
              </a:lnSpc>
              <a:spcBef>
                <a:spcPts val="600"/>
              </a:spcBef>
              <a:spcAft>
                <a:spcPts val="0"/>
              </a:spcAft>
              <a:buClr>
                <a:srgbClr val="3C9CD7"/>
              </a:buClr>
              <a:buSzPts val="1800"/>
              <a:buFont typeface="Arial"/>
              <a:buNone/>
            </a:pPr>
            <a:r>
              <a:rPr lang="en-US" sz="1800" b="0" i="0" u="none" strike="noStrike" cap="none">
                <a:solidFill>
                  <a:schemeClr val="dk1"/>
                </a:solidFill>
                <a:latin typeface="Calibri"/>
                <a:ea typeface="Calibri"/>
                <a:cs typeface="Calibri"/>
                <a:sym typeface="Calibri"/>
              </a:rPr>
              <a:t>Access to COVID-19 Tools Accelerator (ACT-A)</a:t>
            </a:r>
            <a:endParaRPr sz="1800" b="0" i="0" u="none" strike="noStrike" cap="none">
              <a:solidFill>
                <a:srgbClr val="000000"/>
              </a:solidFill>
              <a:latin typeface="Arial"/>
              <a:ea typeface="Arial"/>
              <a:cs typeface="Arial"/>
              <a:sym typeface="Arial"/>
            </a:endParaRPr>
          </a:p>
          <a:p>
            <a:pPr marL="114300" marR="0" lvl="0" indent="0" algn="l" rtl="0">
              <a:lnSpc>
                <a:spcPct val="100000"/>
              </a:lnSpc>
              <a:spcBef>
                <a:spcPts val="600"/>
              </a:spcBef>
              <a:spcAft>
                <a:spcPts val="0"/>
              </a:spcAft>
              <a:buClr>
                <a:srgbClr val="3C9CD7"/>
              </a:buClr>
              <a:buSzPts val="1800"/>
              <a:buFont typeface="Arial"/>
              <a:buNone/>
            </a:pPr>
            <a:endParaRPr sz="1800" b="1" i="0" u="none" strike="noStrike" cap="none">
              <a:solidFill>
                <a:srgbClr val="3C9CD7"/>
              </a:solidFill>
              <a:latin typeface="Calibri"/>
              <a:ea typeface="Calibri"/>
              <a:cs typeface="Calibri"/>
              <a:sym typeface="Calibri"/>
            </a:endParaRPr>
          </a:p>
          <a:p>
            <a:pPr marL="114300" marR="0" lvl="0" indent="0" algn="l" rtl="0">
              <a:lnSpc>
                <a:spcPct val="100000"/>
              </a:lnSpc>
              <a:spcBef>
                <a:spcPts val="0"/>
              </a:spcBef>
              <a:spcAft>
                <a:spcPts val="0"/>
              </a:spcAft>
              <a:buClr>
                <a:srgbClr val="3C9CD7"/>
              </a:buClr>
              <a:buSzPts val="1800"/>
              <a:buFont typeface="Arial"/>
              <a:buNone/>
            </a:pPr>
            <a:endParaRPr sz="1800" b="1" i="0" u="none" strike="noStrike" cap="none">
              <a:solidFill>
                <a:srgbClr val="3C9CD7"/>
              </a:solidFill>
              <a:latin typeface="Calibri"/>
              <a:ea typeface="Calibri"/>
              <a:cs typeface="Calibri"/>
              <a:sym typeface="Calibri"/>
            </a:endParaRPr>
          </a:p>
        </p:txBody>
      </p:sp>
      <p:pic>
        <p:nvPicPr>
          <p:cNvPr id="313" name="Google Shape;313;p14"/>
          <p:cNvPicPr preferRelativeResize="0"/>
          <p:nvPr/>
        </p:nvPicPr>
        <p:blipFill rotWithShape="1">
          <a:blip r:embed="rId3">
            <a:alphaModFix/>
          </a:blip>
          <a:srcRect/>
          <a:stretch/>
        </p:blipFill>
        <p:spPr>
          <a:xfrm>
            <a:off x="0" y="1376126"/>
            <a:ext cx="3269474" cy="1325700"/>
          </a:xfrm>
          <a:prstGeom prst="rect">
            <a:avLst/>
          </a:prstGeom>
          <a:noFill/>
          <a:ln>
            <a:noFill/>
          </a:ln>
        </p:spPr>
      </p:pic>
      <p:sp>
        <p:nvSpPr>
          <p:cNvPr id="314" name="Google Shape;314;p14"/>
          <p:cNvSpPr txBox="1">
            <a:spLocks noGrp="1"/>
          </p:cNvSpPr>
          <p:nvPr>
            <p:ph type="body" idx="1"/>
          </p:nvPr>
        </p:nvSpPr>
        <p:spPr>
          <a:xfrm>
            <a:off x="6380700" y="1632316"/>
            <a:ext cx="4973100" cy="4205700"/>
          </a:xfrm>
          <a:prstGeom prst="rect">
            <a:avLst/>
          </a:prstGeom>
          <a:solidFill>
            <a:schemeClr val="lt2"/>
          </a:solidFill>
          <a:ln>
            <a:noFill/>
          </a:ln>
        </p:spPr>
        <p:txBody>
          <a:bodyPr spcFirstLastPara="1" wrap="square" lIns="91425" tIns="45700" rIns="91425" bIns="45700" anchor="t" anchorCtr="0">
            <a:noAutofit/>
          </a:bodyPr>
          <a:lstStyle/>
          <a:p>
            <a:pPr marL="1143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SDG 3</a:t>
            </a:r>
            <a:endParaRPr sz="1800"/>
          </a:p>
          <a:p>
            <a:pPr marL="11430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G7 2016 &amp; 2021</a:t>
            </a:r>
            <a:endParaRPr sz="1800"/>
          </a:p>
          <a:p>
            <a:pPr marL="11430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G20 2017, 2019</a:t>
            </a:r>
            <a:endParaRPr sz="1800"/>
          </a:p>
          <a:p>
            <a:pPr marL="11430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r>
              <a:rPr lang="en-US" sz="1800" b="0">
                <a:solidFill>
                  <a:srgbClr val="000000"/>
                </a:solidFill>
              </a:rPr>
              <a:t>UN High Level Meeting on UHC (2019)</a:t>
            </a:r>
            <a:endParaRPr sz="1800" b="0">
              <a:solidFill>
                <a:srgbClr val="000000"/>
              </a:solidFill>
            </a:endParaRPr>
          </a:p>
          <a:p>
            <a:pPr marL="114300" marR="0" lvl="0" indent="0" algn="l" rtl="0">
              <a:lnSpc>
                <a:spcPct val="100000"/>
              </a:lnSpc>
              <a:spcBef>
                <a:spcPts val="600"/>
              </a:spcBef>
              <a:spcAft>
                <a:spcPts val="0"/>
              </a:spcAft>
              <a:buClr>
                <a:srgbClr val="000000"/>
              </a:buClr>
              <a:buSzPts val="1800"/>
              <a:buFont typeface="Arial"/>
              <a:buNone/>
            </a:pPr>
            <a:r>
              <a:rPr lang="en-US" sz="1800" b="0">
                <a:solidFill>
                  <a:srgbClr val="000000"/>
                </a:solidFill>
              </a:rPr>
              <a:t>- </a:t>
            </a:r>
            <a:r>
              <a:rPr lang="en-US" sz="1800" b="0" i="0" u="none" strike="noStrike" cap="none">
                <a:solidFill>
                  <a:srgbClr val="000000"/>
                </a:solidFill>
                <a:latin typeface="Calibri"/>
                <a:ea typeface="Calibri"/>
                <a:cs typeface="Calibri"/>
                <a:sym typeface="Calibri"/>
              </a:rPr>
              <a:t>WHA Resolutions 2019 &amp; 2020</a:t>
            </a:r>
            <a:endParaRPr sz="1800"/>
          </a:p>
          <a:p>
            <a:pPr marL="11430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Abuja Declaration (2001)</a:t>
            </a:r>
            <a:endParaRPr sz="1800"/>
          </a:p>
          <a:p>
            <a:pPr marL="11430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African Health Strategy (2016-2030)</a:t>
            </a:r>
            <a:endParaRPr sz="1800"/>
          </a:p>
          <a:p>
            <a:pPr marL="11430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Universal Health Coverage: Moving</a:t>
            </a:r>
            <a:r>
              <a:rPr lang="en-US" sz="1800"/>
              <a:t> </a:t>
            </a:r>
            <a:r>
              <a:rPr lang="en-US" sz="1800" b="0" i="0" u="none" strike="noStrike" cap="none">
                <a:solidFill>
                  <a:srgbClr val="000000"/>
                </a:solidFill>
                <a:latin typeface="Calibri"/>
                <a:ea typeface="Calibri"/>
                <a:cs typeface="Calibri"/>
                <a:sym typeface="Calibri"/>
              </a:rPr>
              <a:t>Towards Better Health Action Framework for the Western Pacific Region (2016)</a:t>
            </a:r>
            <a:endParaRPr sz="1800"/>
          </a:p>
          <a:p>
            <a:pPr marL="114300" marR="0" lvl="0" indent="0" algn="l" rtl="0">
              <a:lnSpc>
                <a:spcPct val="100000"/>
              </a:lnSpc>
              <a:spcBef>
                <a:spcPts val="600"/>
              </a:spcBef>
              <a:spcAft>
                <a:spcPts val="0"/>
              </a:spcAft>
              <a:buClr>
                <a:srgbClr val="000000"/>
              </a:buClr>
              <a:buSzPts val="2000"/>
              <a:buFont typeface="Arial"/>
              <a:buNone/>
            </a:pPr>
            <a:r>
              <a:rPr lang="en-US" sz="1800" b="0" i="0" u="none" strike="noStrike" cap="none">
                <a:solidFill>
                  <a:srgbClr val="000000"/>
                </a:solidFill>
                <a:latin typeface="Calibri"/>
                <a:ea typeface="Calibri"/>
                <a:cs typeface="Calibri"/>
                <a:sym typeface="Calibri"/>
              </a:rPr>
              <a:t>- Strategy for Universal Access to Health and Universal Health Coverage (2014)</a:t>
            </a:r>
            <a:endParaRPr sz="1800"/>
          </a:p>
          <a:p>
            <a:pPr marL="228600" lvl="0" indent="0" algn="l" rtl="0">
              <a:lnSpc>
                <a:spcPct val="90000"/>
              </a:lnSpc>
              <a:spcBef>
                <a:spcPts val="1600"/>
              </a:spcBef>
              <a:spcAft>
                <a:spcPts val="0"/>
              </a:spcAft>
              <a:buClr>
                <a:srgbClr val="3C9CD7"/>
              </a:buClr>
              <a:buSzPts val="1800"/>
              <a:buNone/>
            </a:pPr>
            <a:endParaRPr sz="2200">
              <a:solidFill>
                <a:schemeClr val="dk1"/>
              </a:solidFill>
              <a:latin typeface="Calibri"/>
              <a:ea typeface="Calibri"/>
              <a:cs typeface="Calibri"/>
              <a:sym typeface="Calibri"/>
            </a:endParaRPr>
          </a:p>
          <a:p>
            <a:pPr marL="571500" lvl="0" indent="-228600" algn="l" rtl="0">
              <a:lnSpc>
                <a:spcPct val="90000"/>
              </a:lnSpc>
              <a:spcBef>
                <a:spcPts val="1000"/>
              </a:spcBef>
              <a:spcAft>
                <a:spcPts val="0"/>
              </a:spcAft>
              <a:buClr>
                <a:srgbClr val="3C9CD7"/>
              </a:buClr>
              <a:buSzPts val="1800"/>
              <a:buFont typeface="Arial"/>
              <a:buNone/>
            </a:pPr>
            <a:endParaRPr sz="2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3028</Words>
  <Application>Microsoft Office PowerPoint</Application>
  <PresentationFormat>Widescreen</PresentationFormat>
  <Paragraphs>170</Paragraphs>
  <Slides>16</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Calibri</vt:lpstr>
      <vt:lpstr>Comfortaa</vt:lpstr>
      <vt:lpstr>Noto Sans Symbols</vt:lpstr>
      <vt:lpstr>Arial</vt:lpstr>
      <vt:lpstr>Roboto</vt:lpstr>
      <vt:lpstr>1_Office Theme</vt:lpstr>
      <vt:lpstr>Office Theme</vt:lpstr>
      <vt:lpstr>2_Office Theme</vt:lpstr>
      <vt:lpstr>Introduction to the  Health for All Advocacy Toolkit</vt:lpstr>
      <vt:lpstr>Presentation Outline</vt:lpstr>
      <vt:lpstr>UHC: A Unifying Agenda</vt:lpstr>
      <vt:lpstr>PowerPoint Presentation</vt:lpstr>
      <vt:lpstr>What is the Health for All Advocacy Toolkit?  </vt:lpstr>
      <vt:lpstr>Why was the Toolkit developed? </vt:lpstr>
      <vt:lpstr>Introduction to UHC</vt:lpstr>
      <vt:lpstr>UHC: A Definition</vt:lpstr>
      <vt:lpstr>The UHC Landscape and Key Milestones </vt:lpstr>
      <vt:lpstr>Why Civil Society Needs to Engage in UHC</vt:lpstr>
      <vt:lpstr>Key Advocacy Messages </vt:lpstr>
      <vt:lpstr>Stage by Stage: Civil Society Examples</vt:lpstr>
      <vt:lpstr>How to Participate</vt:lpstr>
      <vt:lpstr>Key Resources</vt:lpstr>
      <vt:lpstr>Using the Toolkit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Health for All Advocacy Toolkit</dc:title>
  <dc:creator>isadmin</dc:creator>
  <cp:lastModifiedBy>Carthi Mannikarottu</cp:lastModifiedBy>
  <cp:revision>5</cp:revision>
  <cp:lastPrinted>2021-11-22T09:01:23Z</cp:lastPrinted>
  <dcterms:created xsi:type="dcterms:W3CDTF">2020-10-15T23:14:35Z</dcterms:created>
  <dcterms:modified xsi:type="dcterms:W3CDTF">2021-11-24T17:43:51Z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2cd5554-7392-48bb-a738-f0f968bd337e_Enabled">
    <vt:lpwstr>true</vt:lpwstr>
  </property>
  <property fmtid="{D5CDD505-2E9C-101B-9397-08002B2CF9AE}" pid="3" name="MSIP_Label_72cd5554-7392-48bb-a738-f0f968bd337e_SetDate">
    <vt:lpwstr>2020-07-31T13:20:30Z</vt:lpwstr>
  </property>
  <property fmtid="{D5CDD505-2E9C-101B-9397-08002B2CF9AE}" pid="4" name="MSIP_Label_72cd5554-7392-48bb-a738-f0f968bd337e_Method">
    <vt:lpwstr>Standard</vt:lpwstr>
  </property>
  <property fmtid="{D5CDD505-2E9C-101B-9397-08002B2CF9AE}" pid="5" name="MSIP_Label_72cd5554-7392-48bb-a738-f0f968bd337e_Name">
    <vt:lpwstr>72cd5554-7392-48bb-a738-f0f968bd337e</vt:lpwstr>
  </property>
  <property fmtid="{D5CDD505-2E9C-101B-9397-08002B2CF9AE}" pid="6" name="MSIP_Label_72cd5554-7392-48bb-a738-f0f968bd337e_SiteId">
    <vt:lpwstr>9fa4f438-b1e6-473b-803f-86f8aedf0dec</vt:lpwstr>
  </property>
  <property fmtid="{D5CDD505-2E9C-101B-9397-08002B2CF9AE}" pid="7" name="MSIP_Label_72cd5554-7392-48bb-a738-f0f968bd337e_ActionId">
    <vt:lpwstr>ab0d995e-81c8-490d-a121-00009f79f7c9</vt:lpwstr>
  </property>
  <property fmtid="{D5CDD505-2E9C-101B-9397-08002B2CF9AE}" pid="8" name="MSIP_Label_72cd5554-7392-48bb-a738-f0f968bd337e_ContentBits">
    <vt:lpwstr>0</vt:lpwstr>
  </property>
</Properties>
</file>